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</p:sldIdLst>
  <p:sldSz cx="15840075" cy="12060238"/>
  <p:notesSz cx="6858000" cy="9144000"/>
  <p:defaultTextStyle>
    <a:defPPr>
      <a:defRPr lang="en-US"/>
    </a:defPPr>
    <a:lvl1pPr marL="0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1pPr>
    <a:lvl2pPr marL="796639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2pPr>
    <a:lvl3pPr marL="1593273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3pPr>
    <a:lvl4pPr marL="2389911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4pPr>
    <a:lvl5pPr marL="3186546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5pPr>
    <a:lvl6pPr marL="3983185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6pPr>
    <a:lvl7pPr marL="4779817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7pPr>
    <a:lvl8pPr marL="5576456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8pPr>
    <a:lvl9pPr marL="6373093" algn="l" defTabSz="1593273" rtl="0" eaLnBrk="1" latinLnBrk="0" hangingPunct="1">
      <a:defRPr sz="3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9" userDrawn="1">
          <p15:clr>
            <a:srgbClr val="A4A3A4"/>
          </p15:clr>
        </p15:guide>
        <p15:guide id="2" pos="49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38" autoAdjust="0"/>
  </p:normalViewPr>
  <p:slideViewPr>
    <p:cSldViewPr>
      <p:cViewPr varScale="1">
        <p:scale>
          <a:sx n="34" d="100"/>
          <a:sy n="34" d="100"/>
        </p:scale>
        <p:origin x="876" y="90"/>
      </p:cViewPr>
      <p:guideLst>
        <p:guide orient="horz" pos="3799"/>
        <p:guide pos="49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60EF5-859E-42D5-88BC-1FF0E7734000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85800"/>
            <a:ext cx="4502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78413-20DA-4E5D-A94E-A545E8FD4BA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1pPr>
    <a:lvl2pPr marL="796639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2pPr>
    <a:lvl3pPr marL="1593273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3pPr>
    <a:lvl4pPr marL="2389911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4pPr>
    <a:lvl5pPr marL="3186546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5pPr>
    <a:lvl6pPr marL="3983185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6pPr>
    <a:lvl7pPr marL="4779817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7pPr>
    <a:lvl8pPr marL="5576456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8pPr>
    <a:lvl9pPr marL="6373093" algn="l" defTabSz="1593273" rtl="0" eaLnBrk="1" latinLnBrk="0" hangingPunct="1">
      <a:defRPr sz="21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77925" y="685800"/>
            <a:ext cx="45021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78413-20DA-4E5D-A94E-A545E8FD4BA8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8011" y="3746503"/>
            <a:ext cx="13464065" cy="258512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76014" y="6834138"/>
            <a:ext cx="11088053" cy="3082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0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26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83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96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53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484059" y="482987"/>
            <a:ext cx="3564017" cy="1029028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92008" y="482987"/>
            <a:ext cx="10428050" cy="1029028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1261" y="7749825"/>
            <a:ext cx="13464065" cy="2395297"/>
          </a:xfrm>
        </p:spPr>
        <p:txBody>
          <a:bodyPr anchor="t"/>
          <a:lstStyle>
            <a:lvl1pPr algn="l">
              <a:defRPr sz="66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51261" y="5111656"/>
            <a:ext cx="13464065" cy="263817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56714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34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701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30268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78355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54026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529697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605368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92007" y="2814060"/>
            <a:ext cx="6996033" cy="795920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052042" y="2814060"/>
            <a:ext cx="6996033" cy="795920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2006" y="2699603"/>
            <a:ext cx="6998783" cy="11250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56714" indent="0">
              <a:buNone/>
              <a:defRPr sz="3200" b="1"/>
            </a:lvl2pPr>
            <a:lvl3pPr marL="1513422" indent="0">
              <a:buNone/>
              <a:defRPr sz="3000" b="1"/>
            </a:lvl3pPr>
            <a:lvl4pPr marL="2270134" indent="0">
              <a:buNone/>
              <a:defRPr sz="2500" b="1"/>
            </a:lvl4pPr>
            <a:lvl5pPr marL="3026843" indent="0">
              <a:buNone/>
              <a:defRPr sz="2500" b="1"/>
            </a:lvl5pPr>
            <a:lvl6pPr marL="3783557" indent="0">
              <a:buNone/>
              <a:defRPr sz="2500" b="1"/>
            </a:lvl6pPr>
            <a:lvl7pPr marL="4540265" indent="0">
              <a:buNone/>
              <a:defRPr sz="2500" b="1"/>
            </a:lvl7pPr>
            <a:lvl8pPr marL="5296977" indent="0">
              <a:buNone/>
              <a:defRPr sz="2500" b="1"/>
            </a:lvl8pPr>
            <a:lvl9pPr marL="6053689" indent="0">
              <a:buNone/>
              <a:defRPr sz="25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92006" y="3824669"/>
            <a:ext cx="6998783" cy="694859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046543" y="2699603"/>
            <a:ext cx="7001534" cy="1125067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56714" indent="0">
              <a:buNone/>
              <a:defRPr sz="3200" b="1"/>
            </a:lvl2pPr>
            <a:lvl3pPr marL="1513422" indent="0">
              <a:buNone/>
              <a:defRPr sz="3000" b="1"/>
            </a:lvl3pPr>
            <a:lvl4pPr marL="2270134" indent="0">
              <a:buNone/>
              <a:defRPr sz="2500" b="1"/>
            </a:lvl4pPr>
            <a:lvl5pPr marL="3026843" indent="0">
              <a:buNone/>
              <a:defRPr sz="2500" b="1"/>
            </a:lvl5pPr>
            <a:lvl6pPr marL="3783557" indent="0">
              <a:buNone/>
              <a:defRPr sz="2500" b="1"/>
            </a:lvl6pPr>
            <a:lvl7pPr marL="4540265" indent="0">
              <a:buNone/>
              <a:defRPr sz="2500" b="1"/>
            </a:lvl7pPr>
            <a:lvl8pPr marL="5296977" indent="0">
              <a:buNone/>
              <a:defRPr sz="2500" b="1"/>
            </a:lvl8pPr>
            <a:lvl9pPr marL="6053689" indent="0">
              <a:buNone/>
              <a:defRPr sz="25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046543" y="3824669"/>
            <a:ext cx="7001534" cy="6948591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2010" y="480180"/>
            <a:ext cx="5211277" cy="20435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93034" y="480191"/>
            <a:ext cx="8855042" cy="10293078"/>
          </a:xfrm>
        </p:spPr>
        <p:txBody>
          <a:bodyPr/>
          <a:lstStyle>
            <a:lvl1pPr>
              <a:defRPr sz="55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792010" y="2523734"/>
            <a:ext cx="5211277" cy="8249537"/>
          </a:xfrm>
        </p:spPr>
        <p:txBody>
          <a:bodyPr/>
          <a:lstStyle>
            <a:lvl1pPr marL="0" indent="0">
              <a:buNone/>
              <a:defRPr sz="2100"/>
            </a:lvl1pPr>
            <a:lvl2pPr marL="756714" indent="0">
              <a:buNone/>
              <a:defRPr sz="2000"/>
            </a:lvl2pPr>
            <a:lvl3pPr marL="1513422" indent="0">
              <a:buNone/>
              <a:defRPr sz="1500"/>
            </a:lvl3pPr>
            <a:lvl4pPr marL="2270134" indent="0">
              <a:buNone/>
              <a:defRPr sz="1500"/>
            </a:lvl4pPr>
            <a:lvl5pPr marL="3026843" indent="0">
              <a:buNone/>
              <a:defRPr sz="1500"/>
            </a:lvl5pPr>
            <a:lvl6pPr marL="3783557" indent="0">
              <a:buNone/>
              <a:defRPr sz="1500"/>
            </a:lvl6pPr>
            <a:lvl7pPr marL="4540265" indent="0">
              <a:buNone/>
              <a:defRPr sz="1500"/>
            </a:lvl7pPr>
            <a:lvl8pPr marL="5296977" indent="0">
              <a:buNone/>
              <a:defRPr sz="1500"/>
            </a:lvl8pPr>
            <a:lvl9pPr marL="6053689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04767" y="8442173"/>
            <a:ext cx="9504045" cy="99664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04767" y="1077605"/>
            <a:ext cx="9504045" cy="7236143"/>
          </a:xfrm>
        </p:spPr>
        <p:txBody>
          <a:bodyPr/>
          <a:lstStyle>
            <a:lvl1pPr marL="0" indent="0">
              <a:buNone/>
              <a:defRPr sz="5500"/>
            </a:lvl1pPr>
            <a:lvl2pPr marL="756714" indent="0">
              <a:buNone/>
              <a:defRPr sz="4500"/>
            </a:lvl2pPr>
            <a:lvl3pPr marL="1513422" indent="0">
              <a:buNone/>
              <a:defRPr sz="3900"/>
            </a:lvl3pPr>
            <a:lvl4pPr marL="2270134" indent="0">
              <a:buNone/>
              <a:defRPr sz="3200"/>
            </a:lvl4pPr>
            <a:lvl5pPr marL="3026843" indent="0">
              <a:buNone/>
              <a:defRPr sz="3200"/>
            </a:lvl5pPr>
            <a:lvl6pPr marL="3783557" indent="0">
              <a:buNone/>
              <a:defRPr sz="3200"/>
            </a:lvl6pPr>
            <a:lvl7pPr marL="4540265" indent="0">
              <a:buNone/>
              <a:defRPr sz="3200"/>
            </a:lvl7pPr>
            <a:lvl8pPr marL="5296977" indent="0">
              <a:buNone/>
              <a:defRPr sz="3200"/>
            </a:lvl8pPr>
            <a:lvl9pPr marL="6053689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04767" y="9438821"/>
            <a:ext cx="9504045" cy="1415401"/>
          </a:xfrm>
        </p:spPr>
        <p:txBody>
          <a:bodyPr/>
          <a:lstStyle>
            <a:lvl1pPr marL="0" indent="0">
              <a:buNone/>
              <a:defRPr sz="2100"/>
            </a:lvl1pPr>
            <a:lvl2pPr marL="756714" indent="0">
              <a:buNone/>
              <a:defRPr sz="2000"/>
            </a:lvl2pPr>
            <a:lvl3pPr marL="1513422" indent="0">
              <a:buNone/>
              <a:defRPr sz="1500"/>
            </a:lvl3pPr>
            <a:lvl4pPr marL="2270134" indent="0">
              <a:buNone/>
              <a:defRPr sz="1500"/>
            </a:lvl4pPr>
            <a:lvl5pPr marL="3026843" indent="0">
              <a:buNone/>
              <a:defRPr sz="1500"/>
            </a:lvl5pPr>
            <a:lvl6pPr marL="3783557" indent="0">
              <a:buNone/>
              <a:defRPr sz="1500"/>
            </a:lvl6pPr>
            <a:lvl7pPr marL="4540265" indent="0">
              <a:buNone/>
              <a:defRPr sz="1500"/>
            </a:lvl7pPr>
            <a:lvl8pPr marL="5296977" indent="0">
              <a:buNone/>
              <a:defRPr sz="1500"/>
            </a:lvl8pPr>
            <a:lvl9pPr marL="6053689" indent="0">
              <a:buNone/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92005" y="482966"/>
            <a:ext cx="14256068" cy="2010040"/>
          </a:xfrm>
          <a:prstGeom prst="rect">
            <a:avLst/>
          </a:prstGeom>
        </p:spPr>
        <p:txBody>
          <a:bodyPr vert="horz" lIns="151347" tIns="75672" rIns="151347" bIns="75672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2005" y="2814060"/>
            <a:ext cx="14256068" cy="7959202"/>
          </a:xfrm>
          <a:prstGeom prst="rect">
            <a:avLst/>
          </a:prstGeom>
        </p:spPr>
        <p:txBody>
          <a:bodyPr vert="horz" lIns="151347" tIns="75672" rIns="151347" bIns="7567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792009" y="11178070"/>
            <a:ext cx="3696017" cy="642093"/>
          </a:xfrm>
          <a:prstGeom prst="rect">
            <a:avLst/>
          </a:prstGeom>
        </p:spPr>
        <p:txBody>
          <a:bodyPr vert="horz" lIns="151347" tIns="75672" rIns="151347" bIns="75672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FE258-28AB-4B27-8277-F1EA9E413475}" type="datetimeFigureOut">
              <a:rPr lang="en-US" smtClean="0"/>
              <a:pPr/>
              <a:t>9/11/2018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412029" y="11178070"/>
            <a:ext cx="5016023" cy="642093"/>
          </a:xfrm>
          <a:prstGeom prst="rect">
            <a:avLst/>
          </a:prstGeom>
        </p:spPr>
        <p:txBody>
          <a:bodyPr vert="horz" lIns="151347" tIns="75672" rIns="151347" bIns="75672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352058" y="11178070"/>
            <a:ext cx="3696017" cy="642093"/>
          </a:xfrm>
          <a:prstGeom prst="rect">
            <a:avLst/>
          </a:prstGeom>
        </p:spPr>
        <p:txBody>
          <a:bodyPr vert="horz" lIns="151347" tIns="75672" rIns="151347" bIns="75672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92A1F-047A-4926-9985-622C8575F20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3422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532" indent="-567532" algn="l" defTabSz="1513422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29653" indent="-472944" algn="l" defTabSz="1513422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91777" indent="-378356" algn="l" defTabSz="1513422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648488" indent="-378356" algn="l" defTabSz="151342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405199" indent="-378356" algn="l" defTabSz="1513422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61913" indent="-378356" algn="l" defTabSz="1513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18620" indent="-378356" algn="l" defTabSz="1513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75333" indent="-378356" algn="l" defTabSz="1513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32045" indent="-378356" algn="l" defTabSz="151342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6714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3422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0134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26843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83557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0265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96977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53689" algn="l" defTabSz="1513422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968237" y="1853655"/>
            <a:ext cx="5584648" cy="2299972"/>
          </a:xfrm>
        </p:spPr>
        <p:txBody>
          <a:bodyPr>
            <a:noAutofit/>
          </a:bodyPr>
          <a:lstStyle/>
          <a:p>
            <a:r>
              <a:rPr lang="es-MX" sz="8300" b="1" dirty="0">
                <a:latin typeface="Agency FB" pitchFamily="34" charset="0"/>
              </a:rPr>
              <a:t>Comedores Compulsivos Anónimos/OA</a:t>
            </a:r>
            <a:endParaRPr lang="en-US" sz="8300" b="1" dirty="0">
              <a:latin typeface="Agency FB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3213" y="6462167"/>
            <a:ext cx="10908929" cy="4769470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/>
            <a:r>
              <a:rPr lang="es-MX" sz="7500" b="1" dirty="0">
                <a:latin typeface="Agency FB" pitchFamily="34" charset="0"/>
              </a:rPr>
              <a:t>CCA/OA agrupación nacida el 19 de enero de 1960 en Los Ángeles California USA por nuestra fundadora </a:t>
            </a:r>
            <a:r>
              <a:rPr lang="es-MX" sz="7500" b="1" dirty="0" err="1">
                <a:latin typeface="Agency FB" pitchFamily="34" charset="0"/>
              </a:rPr>
              <a:t>Rozanne</a:t>
            </a:r>
            <a:r>
              <a:rPr lang="es-MX" sz="7500" b="1" dirty="0">
                <a:latin typeface="Agency FB" pitchFamily="34" charset="0"/>
              </a:rPr>
              <a:t> S.</a:t>
            </a:r>
          </a:p>
        </p:txBody>
      </p:sp>
      <p:pic>
        <p:nvPicPr>
          <p:cNvPr id="10" name="Gráfico 1">
            <a:extLst>
              <a:ext uri="{FF2B5EF4-FFF2-40B4-BE49-F238E27FC236}">
                <a16:creationId xmlns:a16="http://schemas.microsoft.com/office/drawing/2014/main" id="{135E2F44-D105-47B0-ABA7-DB99C1E32237}"/>
              </a:ext>
            </a:extLst>
          </p:cNvPr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181" y="1205583"/>
            <a:ext cx="9869425" cy="3568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17F5A118-CA48-4C2D-944D-3B11B2B79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48715" y="7571092"/>
            <a:ext cx="2988146" cy="3427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http://plenilunia.com/wp-content/uploads/2012/08/manos-ayu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525" y="3438892"/>
            <a:ext cx="5340118" cy="3537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CuadroTexto"/>
          <p:cNvSpPr txBox="1"/>
          <p:nvPr/>
        </p:nvSpPr>
        <p:spPr>
          <a:xfrm>
            <a:off x="143174" y="1349600"/>
            <a:ext cx="6081270" cy="1343020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n-US" sz="7700" b="1" dirty="0" err="1">
                <a:latin typeface=" Baskerville"/>
              </a:rPr>
              <a:t>Ú</a:t>
            </a:r>
            <a:r>
              <a:rPr lang="en-US" sz="7700" dirty="0" err="1">
                <a:latin typeface=" Baskerville"/>
              </a:rPr>
              <a:t>nico</a:t>
            </a:r>
            <a:r>
              <a:rPr lang="en-US" sz="7700" dirty="0">
                <a:latin typeface=" Baskerville"/>
              </a:rPr>
              <a:t> </a:t>
            </a:r>
            <a:r>
              <a:rPr lang="en-US" sz="7700" dirty="0" err="1">
                <a:latin typeface=" Baskerville"/>
              </a:rPr>
              <a:t>objetivo</a:t>
            </a:r>
            <a:endParaRPr lang="en-US" sz="7700" dirty="0">
              <a:latin typeface=" Baskerville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525149" y="5670079"/>
            <a:ext cx="9955728" cy="1664326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s-MX" sz="6600" b="1" dirty="0">
                <a:latin typeface=" Baskerville"/>
              </a:rPr>
              <a:t>Cooperación si, afiliación no</a:t>
            </a:r>
          </a:p>
          <a:p>
            <a:endParaRPr lang="en-US" sz="3179" dirty="0"/>
          </a:p>
        </p:txBody>
      </p:sp>
      <p:sp>
        <p:nvSpPr>
          <p:cNvPr id="5" name="4 Rectángulo"/>
          <p:cNvSpPr/>
          <p:nvPr/>
        </p:nvSpPr>
        <p:spPr>
          <a:xfrm>
            <a:off x="344528" y="9747986"/>
            <a:ext cx="8269369" cy="1404831"/>
          </a:xfrm>
          <a:prstGeom prst="rect">
            <a:avLst/>
          </a:prstGeom>
        </p:spPr>
        <p:txBody>
          <a:bodyPr wrap="none" lIns="151347" tIns="75672" rIns="151347" bIns="75672">
            <a:spAutoFit/>
          </a:bodyPr>
          <a:lstStyle/>
          <a:p>
            <a:r>
              <a:rPr lang="es-MX" sz="8100" b="1" dirty="0">
                <a:latin typeface=" Baskerville"/>
              </a:rPr>
              <a:t>Comités Especiales</a:t>
            </a:r>
            <a:endParaRPr lang="en-US" sz="8100" dirty="0">
              <a:latin typeface=" Baskerville"/>
            </a:endParaRPr>
          </a:p>
        </p:txBody>
      </p:sp>
      <p:pic>
        <p:nvPicPr>
          <p:cNvPr id="6" name="Picture 22" descr="C:\Users\YARED\AppData\Local\Microsoft\Windows\Temporary Internet Files\Content.IE5\MECWLYJI\MCj015589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6181" y="7832710"/>
            <a:ext cx="6339086" cy="3267214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287191" y="7504900"/>
            <a:ext cx="7770835" cy="1803402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s-MX" sz="7500" b="1" dirty="0">
                <a:latin typeface=" Baskerville"/>
              </a:rPr>
              <a:t>Auto sostenimiento</a:t>
            </a:r>
          </a:p>
          <a:p>
            <a:endParaRPr lang="en-US" sz="3179" dirty="0"/>
          </a:p>
        </p:txBody>
      </p:sp>
      <p:pic>
        <p:nvPicPr>
          <p:cNvPr id="3075" name="Picture 3" descr="C:\Users\lenovo\Documents\Evita\gorjuss-png-f6f908121a0538b360778026f75a7c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887" y="960316"/>
            <a:ext cx="3455135" cy="4207322"/>
          </a:xfrm>
          <a:prstGeom prst="rect">
            <a:avLst/>
          </a:prstGeom>
          <a:noFill/>
        </p:spPr>
      </p:pic>
      <p:pic>
        <p:nvPicPr>
          <p:cNvPr id="13" name="Imagen 12" descr="Resultado de imagen para munequita png">
            <a:extLst>
              <a:ext uri="{FF2B5EF4-FFF2-40B4-BE49-F238E27FC236}">
                <a16:creationId xmlns:a16="http://schemas.microsoft.com/office/drawing/2014/main" id="{A648E486-24C4-49CE-8CB7-9B42EF4B33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189" y="1477353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Resultado de imagen para muÃ±ecas de palitos dibujos">
            <a:extLst>
              <a:ext uri="{FF2B5EF4-FFF2-40B4-BE49-F238E27FC236}">
                <a16:creationId xmlns:a16="http://schemas.microsoft.com/office/drawing/2014/main" id="{5D83D14B-DA70-4B16-86D4-E2487990EC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901" y="680804"/>
            <a:ext cx="2894993" cy="4781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63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2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2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2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200" fill="hold">
                                          <p:stCondLst>
                                            <p:cond delay="4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410220" y="4624173"/>
            <a:ext cx="9179874" cy="2091814"/>
          </a:xfrm>
          <a:prstGeom prst="rect">
            <a:avLst/>
          </a:prstGeom>
        </p:spPr>
        <p:txBody>
          <a:bodyPr wrap="none" lIns="151347" tIns="75672" rIns="151347" bIns="75672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7200" b="1" dirty="0">
                <a:latin typeface=" Courier New"/>
              </a:rPr>
              <a:t>No Controversias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51487" y="6390161"/>
            <a:ext cx="12770601" cy="1768649"/>
          </a:xfrm>
          <a:prstGeom prst="rect">
            <a:avLst/>
          </a:prstGeom>
        </p:spPr>
        <p:txBody>
          <a:bodyPr wrap="none" lIns="151347" tIns="75672" rIns="151347" bIns="75672">
            <a:spAutoFit/>
          </a:bodyPr>
          <a:lstStyle/>
          <a:p>
            <a:pPr marL="149766" indent="-149766">
              <a:lnSpc>
                <a:spcPct val="200000"/>
              </a:lnSpc>
            </a:pPr>
            <a:r>
              <a:rPr lang="es-MX" sz="5999" b="1" dirty="0">
                <a:latin typeface=" Courier New"/>
              </a:rPr>
              <a:t>Atracción más que promoción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510960" y="8334375"/>
            <a:ext cx="6393855" cy="2522702"/>
          </a:xfrm>
          <a:prstGeom prst="rect">
            <a:avLst/>
          </a:prstGeom>
        </p:spPr>
        <p:txBody>
          <a:bodyPr wrap="none" lIns="151347" tIns="75672" rIns="151347" bIns="75672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8800" b="1" dirty="0">
                <a:latin typeface=" Courier New"/>
              </a:rPr>
              <a:t>Anonimato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55478" y="269479"/>
            <a:ext cx="9284839" cy="1899262"/>
          </a:xfrm>
          <a:prstGeom prst="rect">
            <a:avLst/>
          </a:prstGeom>
        </p:spPr>
        <p:txBody>
          <a:bodyPr wrap="none" lIns="151347" tIns="75672" rIns="151347" bIns="75672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MX" sz="6600" b="1" dirty="0">
                <a:latin typeface="Arial Black" pitchFamily="34" charset="0"/>
              </a:rPr>
              <a:t>No Profesionalismo</a:t>
            </a:r>
          </a:p>
        </p:txBody>
      </p:sp>
      <p:sp>
        <p:nvSpPr>
          <p:cNvPr id="23558" name="AutoShape 6" descr="http://fotografiaaficionada.com/wp-content/uploads/2010/08/retrato-silueta.jpg"/>
          <p:cNvSpPr>
            <a:spLocks noChangeAspect="1" noChangeArrowheads="1"/>
          </p:cNvSpPr>
          <p:nvPr/>
        </p:nvSpPr>
        <p:spPr bwMode="auto">
          <a:xfrm>
            <a:off x="303240" y="439139"/>
            <a:ext cx="525674" cy="476885"/>
          </a:xfrm>
          <a:prstGeom prst="rect">
            <a:avLst/>
          </a:prstGeom>
          <a:noFill/>
        </p:spPr>
        <p:txBody>
          <a:bodyPr vert="horz" wrap="square" lIns="151347" tIns="75672" rIns="151347" bIns="75672" numCol="1" anchor="t" anchorCtr="0" compatLnSpc="1">
            <a:prstTxWarp prst="textNoShape">
              <a:avLst/>
            </a:prstTxWarp>
          </a:bodyPr>
          <a:lstStyle/>
          <a:p>
            <a:endParaRPr lang="en-US" sz="3179"/>
          </a:p>
        </p:txBody>
      </p:sp>
      <p:pic>
        <p:nvPicPr>
          <p:cNvPr id="4098" name="Picture 2" descr="C:\Users\lenovo\Documents\Evita\16099626-senora-haciendo-senal-silenci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93966" y="8573655"/>
            <a:ext cx="4922215" cy="2713048"/>
          </a:xfrm>
          <a:prstGeom prst="rect">
            <a:avLst/>
          </a:prstGeom>
          <a:noFill/>
        </p:spPr>
      </p:pic>
      <p:pic>
        <p:nvPicPr>
          <p:cNvPr id="13" name="Imagen 12" descr="Resultado de imagen para silueta de persona sin fondo">
            <a:extLst>
              <a:ext uri="{FF2B5EF4-FFF2-40B4-BE49-F238E27FC236}">
                <a16:creationId xmlns:a16="http://schemas.microsoft.com/office/drawing/2014/main" id="{12BB509E-B9E5-415B-8446-78D730142BA0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8750" l="10000" r="90000">
                        <a14:foregroundMark x1="49167" y1="10833" x2="52083" y2="1667"/>
                        <a14:foregroundMark x1="52083" y1="1667" x2="54896" y2="8750"/>
                        <a14:foregroundMark x1="42396" y1="89583" x2="47188" y2="96944"/>
                        <a14:foregroundMark x1="52091" y1="92222" x2="52812" y2="91528"/>
                        <a14:foregroundMark x1="47188" y1="96944" x2="52091" y2="92222"/>
                        <a14:foregroundMark x1="52812" y1="91528" x2="45938" y2="90417"/>
                        <a14:foregroundMark x1="53961" y1="98472" x2="54541" y2="98679"/>
                        <a14:foregroundMark x1="45000" y1="95278" x2="53961" y2="98472"/>
                        <a14:foregroundMark x1="54370" y1="98472" x2="48333" y2="95556"/>
                        <a14:foregroundMark x1="54590" y1="98578" x2="54370" y2="98472"/>
                        <a14:foregroundMark x1="48695" y1="97778" x2="48854" y2="98750"/>
                        <a14:foregroundMark x1="48333" y1="95556" x2="48695" y2="97778"/>
                        <a14:backgroundMark x1="52292" y1="68056" x2="52292" y2="68056"/>
                        <a14:backgroundMark x1="52812" y1="91806" x2="52812" y2="91806"/>
                        <a14:backgroundMark x1="52292" y1="91389" x2="52292" y2="91389"/>
                        <a14:backgroundMark x1="59062" y1="39722" x2="59062" y2="39722"/>
                        <a14:backgroundMark x1="59583" y1="45694" x2="59583" y2="45694"/>
                        <a14:backgroundMark x1="52500" y1="92222" x2="52500" y2="92222"/>
                        <a14:backgroundMark x1="53021" y1="92500" x2="52604" y2="90417"/>
                        <a14:backgroundMark x1="42604" y1="89722" x2="42604" y2="89722"/>
                        <a14:backgroundMark x1="52083" y1="92500" x2="52083" y2="92500"/>
                        <a14:backgroundMark x1="54688" y1="99028" x2="54688" y2="99028"/>
                        <a14:backgroundMark x1="48854" y1="99444" x2="48854" y2="99444"/>
                        <a14:backgroundMark x1="54896" y1="98472" x2="54896" y2="98472"/>
                        <a14:backgroundMark x1="55417" y1="98750" x2="56146" y2="99444"/>
                        <a14:backgroundMark x1="55625" y1="99028" x2="54583" y2="96389"/>
                        <a14:backgroundMark x1="48438" y1="97778" x2="48438" y2="97778"/>
                        <a14:backgroundMark x1="54375" y1="99028" x2="55104" y2="99028"/>
                        <a14:backgroundMark x1="59583" y1="46806" x2="59583" y2="46806"/>
                        <a14:backgroundMark x1="59583" y1="44722" x2="59583" y2="44722"/>
                        <a14:backgroundMark x1="60625" y1="50694" x2="60625" y2="50694"/>
                        <a14:backgroundMark x1="52292" y1="62500" x2="52292" y2="62500"/>
                        <a14:backgroundMark x1="48021" y1="94167" x2="48021" y2="94167"/>
                        <a14:backgroundMark x1="54583" y1="98333" x2="54583" y2="98333"/>
                        <a14:backgroundMark x1="52292" y1="91806" x2="52292" y2="91806"/>
                        <a14:backgroundMark x1="52500" y1="92083" x2="52500" y2="92083"/>
                        <a14:backgroundMark x1="52812" y1="91806" x2="52812" y2="91806"/>
                        <a14:backgroundMark x1="52812" y1="91528" x2="52812" y2="91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51" r="26634"/>
          <a:stretch/>
        </p:blipFill>
        <p:spPr bwMode="auto">
          <a:xfrm>
            <a:off x="287189" y="6390161"/>
            <a:ext cx="2661905" cy="498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Imagen relacionada">
            <a:extLst>
              <a:ext uri="{FF2B5EF4-FFF2-40B4-BE49-F238E27FC236}">
                <a16:creationId xmlns:a16="http://schemas.microsoft.com/office/drawing/2014/main" id="{22DEF19F-C992-49C6-84FC-CFD912EF2F5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605" y="935160"/>
            <a:ext cx="1932110" cy="448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https://ndcarmel.com/pictures/2015/8/Overeaters%20Anonymous.jpg">
            <a:extLst>
              <a:ext uri="{FF2B5EF4-FFF2-40B4-BE49-F238E27FC236}">
                <a16:creationId xmlns:a16="http://schemas.microsoft.com/office/drawing/2014/main" id="{B42EA2F7-7C58-4E10-9617-EAD5EF36C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97" y="2221547"/>
            <a:ext cx="5218556" cy="3277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encrypted-tbn2.gstatic.com/images?q=tbn:ANd9GcTrcGO4TUznVTwqGtI2HcaUzsHF5VgP1z5jKvuItc-tvvS9bzVV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5" y="125463"/>
            <a:ext cx="511256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Imagen" descr="https://encrypted-tbn3.gstatic.com/images?q=tbn:ANd9GcTueUPqE56IyHkCxc-xiPwtsmI9tbrMwuK9QsjPWXIL_Jt_rdx4b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4676" y="7282493"/>
            <a:ext cx="6118671" cy="477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143173" y="9342487"/>
            <a:ext cx="11161240" cy="2615034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r>
              <a:rPr lang="es-GT" sz="4000" b="1" i="1" dirty="0">
                <a:latin typeface="Book Antiqua" panose="02040602050305030304" pitchFamily="18" charset="0"/>
              </a:rPr>
              <a:t>Nuestro propósito primordial es abstenernos </a:t>
            </a:r>
          </a:p>
          <a:p>
            <a:r>
              <a:rPr lang="es-GT" sz="4000" b="1" i="1" dirty="0">
                <a:latin typeface="Book Antiqua" panose="02040602050305030304" pitchFamily="18" charset="0"/>
              </a:rPr>
              <a:t>de comer compulsivamente, y llevar este mensaje de recuperación a todas aquellas personas que todavía sufren.</a:t>
            </a:r>
            <a:endParaRPr lang="es-MX" sz="4000" dirty="0">
              <a:latin typeface="Book Antiqua" panose="0204060205030503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3DEE4D5-C1B3-4F0E-B752-386719891534}"/>
              </a:ext>
            </a:extLst>
          </p:cNvPr>
          <p:cNvSpPr txBox="1"/>
          <p:nvPr/>
        </p:nvSpPr>
        <p:spPr>
          <a:xfrm>
            <a:off x="5189371" y="205597"/>
            <a:ext cx="106515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Comedores Compulsivos Anónimos/OA,  es una comunidad de personas, quienes a través de compartir su experiencia, fortaleza y esperanza se están recuperando de comer compulsivamente en exceso. </a:t>
            </a:r>
            <a:endParaRPr lang="es-MX" sz="40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CA29CCB-CD99-4194-AFFD-DDD5745526F4}"/>
              </a:ext>
            </a:extLst>
          </p:cNvPr>
          <p:cNvSpPr txBox="1"/>
          <p:nvPr/>
        </p:nvSpPr>
        <p:spPr>
          <a:xfrm>
            <a:off x="5261379" y="3371047"/>
            <a:ext cx="10651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Damos la bienvenida a todo aquel que desee dejar de comer compulsivamente.</a:t>
            </a:r>
            <a:br>
              <a:rPr lang="es-MX" sz="4000" b="1" i="1" dirty="0">
                <a:latin typeface="Book Antiqua" panose="02040602050305030304" pitchFamily="18" charset="0"/>
                <a:cs typeface="Arial" panose="020B0604020202020204" pitchFamily="34" charset="0"/>
              </a:rPr>
            </a:br>
            <a:r>
              <a:rPr lang="es-GT" sz="4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En CCA/OA no hay cuotas ni honorarios, nos</a:t>
            </a:r>
            <a:endParaRPr lang="es-MX" sz="4000" dirty="0"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0EEB7B-EDC2-480B-9DC8-F058A2A0C2F8}"/>
              </a:ext>
            </a:extLst>
          </p:cNvPr>
          <p:cNvSpPr txBox="1"/>
          <p:nvPr/>
        </p:nvSpPr>
        <p:spPr>
          <a:xfrm>
            <a:off x="143173" y="5310039"/>
            <a:ext cx="15408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000" b="1" i="1" dirty="0">
                <a:latin typeface="Book Antiqua" panose="02040602050305030304" pitchFamily="18" charset="0"/>
                <a:cs typeface="Arial" panose="020B0604020202020204" pitchFamily="34" charset="0"/>
              </a:rPr>
              <a:t>mantenemos con nuestras propias contribuciones, no solicitamos ni aceptamos donativos externos.</a:t>
            </a:r>
            <a:endParaRPr lang="es-MX" sz="4000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A3DA5F-7E61-4ED2-B7E0-FB2B988C5972}"/>
              </a:ext>
            </a:extLst>
          </p:cNvPr>
          <p:cNvSpPr txBox="1"/>
          <p:nvPr/>
        </p:nvSpPr>
        <p:spPr>
          <a:xfrm>
            <a:off x="143173" y="6715934"/>
            <a:ext cx="12342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4000" b="1" i="1" dirty="0">
                <a:latin typeface="Book Antiqua" panose="02040602050305030304" pitchFamily="18" charset="0"/>
              </a:rPr>
              <a:t>CCA/OA no esta afiliada a ninguna organización, sea esta privada o pública, movimiento político, ideología, o doctrina religiosa, no tomamos ninguna posición en  asuntos externos.</a:t>
            </a:r>
            <a:endParaRPr lang="es-MX" sz="4000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6143" y="434870"/>
            <a:ext cx="4491038" cy="11355889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/>
            <a:r>
              <a:rPr lang="es-ES" sz="4550" b="1" dirty="0">
                <a:latin typeface=" Courier New"/>
                <a:cs typeface="Andalus" pitchFamily="18" charset="-78"/>
              </a:rPr>
              <a:t>La Organización Mundial de </a:t>
            </a:r>
          </a:p>
          <a:p>
            <a:pPr algn="ctr"/>
            <a:r>
              <a:rPr lang="es-ES" sz="4550" b="1" dirty="0">
                <a:latin typeface=" Courier New"/>
                <a:cs typeface="Andalus" pitchFamily="18" charset="-78"/>
              </a:rPr>
              <a:t>La Salud considera que</a:t>
            </a:r>
          </a:p>
          <a:p>
            <a:pPr algn="ctr"/>
            <a:r>
              <a:rPr lang="es-ES" sz="4550" b="1" dirty="0">
                <a:latin typeface=" Courier New"/>
                <a:cs typeface="Andalus" pitchFamily="18" charset="-78"/>
              </a:rPr>
              <a:t>La Obesidad </a:t>
            </a:r>
          </a:p>
          <a:p>
            <a:pPr algn="ctr"/>
            <a:r>
              <a:rPr lang="es-ES" sz="4550" b="1" dirty="0">
                <a:latin typeface=" Courier New"/>
                <a:cs typeface="Andalus" pitchFamily="18" charset="-78"/>
              </a:rPr>
              <a:t>Es una</a:t>
            </a:r>
          </a:p>
          <a:p>
            <a:pPr algn="ctr">
              <a:buFont typeface="Wingdings" pitchFamily="2" charset="2"/>
              <a:buChar char="ü"/>
            </a:pPr>
            <a:r>
              <a:rPr lang="es-ES" sz="4550" b="1" dirty="0">
                <a:latin typeface=" Courier New"/>
                <a:cs typeface="Andalus" pitchFamily="18" charset="-78"/>
              </a:rPr>
              <a:t>Enfermedad crónica.</a:t>
            </a:r>
          </a:p>
          <a:p>
            <a:pPr algn="ctr">
              <a:buFont typeface="Wingdings" pitchFamily="2" charset="2"/>
              <a:buChar char="ü"/>
            </a:pPr>
            <a:r>
              <a:rPr lang="es-ES" sz="4550" b="1" dirty="0">
                <a:latin typeface=" Courier New"/>
                <a:cs typeface="Andalus" pitchFamily="18" charset="-78"/>
              </a:rPr>
              <a:t>Una Epidemia </a:t>
            </a:r>
          </a:p>
          <a:p>
            <a:pPr algn="ctr">
              <a:buFont typeface="Wingdings" pitchFamily="2" charset="2"/>
              <a:buChar char="ü"/>
            </a:pPr>
            <a:r>
              <a:rPr lang="es-ES" sz="4550" b="1" dirty="0">
                <a:latin typeface=" Courier New"/>
                <a:cs typeface="Andalus" pitchFamily="18" charset="-78"/>
              </a:rPr>
              <a:t>Un Problema</a:t>
            </a:r>
          </a:p>
          <a:p>
            <a:pPr algn="ctr"/>
            <a:r>
              <a:rPr lang="es-ES" sz="4550" b="1" dirty="0">
                <a:latin typeface=" Courier New"/>
                <a:cs typeface="Andalus" pitchFamily="18" charset="-78"/>
              </a:rPr>
              <a:t>de salud pública.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1044862" y="413495"/>
            <a:ext cx="4823693" cy="10540281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/>
            <a:r>
              <a:rPr lang="es-ES" sz="4500" b="1" dirty="0">
                <a:latin typeface=" Courier New"/>
                <a:cs typeface="Andalus" pitchFamily="18" charset="-78"/>
              </a:rPr>
              <a:t>Nos afecta  en tres niveles: físico, emocional y mental.</a:t>
            </a:r>
          </a:p>
          <a:p>
            <a:pPr algn="ctr"/>
            <a:r>
              <a:rPr lang="es-ES" sz="4500" b="1" dirty="0">
                <a:latin typeface=" Courier New"/>
                <a:cs typeface="Andalus" pitchFamily="18" charset="-78"/>
              </a:rPr>
              <a:t>Se manifiesta por una obsesión mental  y compulsión física.</a:t>
            </a:r>
          </a:p>
          <a:p>
            <a:pPr algn="ctr"/>
            <a:r>
              <a:rPr lang="es-ES" sz="4500" b="1" dirty="0">
                <a:latin typeface=" Courier New"/>
                <a:cs typeface="Andalus" pitchFamily="18" charset="-78"/>
              </a:rPr>
              <a:t>Es incurable, progresiva y mortal.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48CCA82-8258-4BF7-B2D5-2852B111EE06}"/>
              </a:ext>
            </a:extLst>
          </p:cNvPr>
          <p:cNvSpPr txBox="1"/>
          <p:nvPr/>
        </p:nvSpPr>
        <p:spPr>
          <a:xfrm>
            <a:off x="8573471" y="11312050"/>
            <a:ext cx="676339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500" b="1" dirty="0">
                <a:latin typeface=" Courier New"/>
                <a:cs typeface="Andalus" pitchFamily="18" charset="-78"/>
              </a:rPr>
              <a:t>Trae Complicaciones</a:t>
            </a:r>
          </a:p>
        </p:txBody>
      </p:sp>
      <p:pic>
        <p:nvPicPr>
          <p:cNvPr id="4106" name="Picture 10" descr="Resultado de imagen para efectos de los trastornos alimenticios">
            <a:extLst>
              <a:ext uri="{FF2B5EF4-FFF2-40B4-BE49-F238E27FC236}">
                <a16:creationId xmlns:a16="http://schemas.microsoft.com/office/drawing/2014/main" id="{9D627C83-9359-41CD-B5D6-F2B78C8C8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62" y="343785"/>
            <a:ext cx="6480719" cy="110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070188" y="1072976"/>
            <a:ext cx="7202951" cy="2291869"/>
          </a:xfrm>
          <a:prstGeom prst="rect">
            <a:avLst/>
          </a:prstGeom>
        </p:spPr>
        <p:txBody>
          <a:bodyPr wrap="square" lIns="151347" tIns="75672" rIns="151347" bIns="75672">
            <a:spAutoFit/>
          </a:bodyPr>
          <a:lstStyle/>
          <a:p>
            <a:pPr marL="3715241"/>
            <a:r>
              <a:rPr lang="es-ES" sz="4500" dirty="0">
                <a:solidFill>
                  <a:srgbClr val="CC0000"/>
                </a:solidFill>
              </a:rPr>
              <a:t> </a:t>
            </a:r>
          </a:p>
          <a:p>
            <a:pPr marL="3715241"/>
            <a:endParaRPr lang="es-ES" sz="4500" dirty="0">
              <a:solidFill>
                <a:srgbClr val="CC0000"/>
              </a:solidFill>
            </a:endParaRPr>
          </a:p>
          <a:p>
            <a:pPr marL="3715241"/>
            <a:endParaRPr lang="es-ES" sz="4900" dirty="0">
              <a:solidFill>
                <a:srgbClr val="00206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972859" y="1061567"/>
            <a:ext cx="7699706" cy="4430916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/>
            <a:r>
              <a:rPr lang="es-ES" sz="6600" dirty="0"/>
              <a:t> </a:t>
            </a:r>
            <a:r>
              <a:rPr lang="es-ES" sz="8000" dirty="0"/>
              <a:t>México</a:t>
            </a:r>
          </a:p>
          <a:p>
            <a:r>
              <a:rPr lang="es-ES" sz="6600" dirty="0">
                <a:latin typeface="Crimson Text."/>
              </a:rPr>
              <a:t>Primeros lugares en obesidad infantil y </a:t>
            </a:r>
          </a:p>
          <a:p>
            <a:r>
              <a:rPr lang="es-ES" sz="6600" dirty="0">
                <a:latin typeface="Crimson Text."/>
              </a:rPr>
              <a:t>obesidad en adultos. </a:t>
            </a:r>
            <a:endParaRPr lang="en-US" sz="6600" dirty="0">
              <a:latin typeface="Crimson Text.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36208" y="6743891"/>
            <a:ext cx="4367659" cy="1768649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s-MX" sz="10500" dirty="0">
                <a:latin typeface="Crimson Text."/>
              </a:rPr>
              <a:t>bulimia</a:t>
            </a:r>
            <a:endParaRPr lang="en-US" sz="10500" dirty="0">
              <a:latin typeface="Crimson Text.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17049" y="9297343"/>
            <a:ext cx="5005976" cy="1768649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s-MX" sz="10500" dirty="0">
                <a:latin typeface="Crimson Text."/>
              </a:rPr>
              <a:t>anorexia</a:t>
            </a:r>
            <a:endParaRPr lang="en-US" sz="10500" dirty="0">
              <a:latin typeface="Crimson Text.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6017" y="5279454"/>
            <a:ext cx="4811692" cy="1614761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s-MX" sz="9500" dirty="0">
                <a:latin typeface="Crimson Text."/>
              </a:rPr>
              <a:t>obesidad</a:t>
            </a:r>
            <a:endParaRPr lang="en-US" sz="9500" dirty="0">
              <a:latin typeface="Crimson Text."/>
            </a:endParaRPr>
          </a:p>
        </p:txBody>
      </p:sp>
      <p:pic>
        <p:nvPicPr>
          <p:cNvPr id="14" name="Imagen 13" descr="Resultado de imagen para distorsiÃ³n de imagen corporal">
            <a:extLst>
              <a:ext uri="{FF2B5EF4-FFF2-40B4-BE49-F238E27FC236}">
                <a16:creationId xmlns:a16="http://schemas.microsoft.com/office/drawing/2014/main" id="{E72CE3F5-ECFF-4CE9-B3E6-D6B77BECDE9D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5" b="94880" l="1500" r="98750">
                        <a14:foregroundMark x1="3250" y1="97590" x2="3000" y2="81627"/>
                        <a14:foregroundMark x1="3000" y1="81627" x2="1500" y2="77108"/>
                        <a14:foregroundMark x1="1540" y1="67699" x2="4750" y2="13554"/>
                        <a14:foregroundMark x1="1000" y1="76807" x2="1402" y2="70023"/>
                        <a14:foregroundMark x1="4750" y1="13554" x2="14000" y2="3313"/>
                        <a14:foregroundMark x1="14000" y1="3313" x2="42500" y2="6024"/>
                        <a14:foregroundMark x1="42500" y1="6024" x2="62580" y2="4180"/>
                        <a14:foregroundMark x1="92202" y1="4821" x2="98000" y2="5120"/>
                        <a14:foregroundMark x1="88703" y1="4641" x2="88901" y2="4651"/>
                        <a14:foregroundMark x1="98000" y1="5120" x2="97058" y2="13554"/>
                        <a14:foregroundMark x1="95575" y1="87218" x2="85000" y2="95181"/>
                        <a14:foregroundMark x1="85000" y1="95181" x2="6750" y2="92771"/>
                        <a14:foregroundMark x1="6750" y1="92771" x2="30250" y2="8434"/>
                        <a14:foregroundMark x1="30250" y1="8434" x2="29000" y2="69578"/>
                        <a14:foregroundMark x1="3000" y1="97892" x2="37250" y2="95783"/>
                        <a14:foregroundMark x1="37250" y1="95783" x2="40750" y2="79518"/>
                        <a14:foregroundMark x1="40750" y1="79518" x2="35000" y2="65663"/>
                        <a14:foregroundMark x1="35000" y1="65663" x2="34250" y2="32831"/>
                        <a14:foregroundMark x1="34250" y1="32831" x2="41500" y2="20482"/>
                        <a14:foregroundMark x1="41500" y1="20482" x2="54250" y2="13253"/>
                        <a14:foregroundMark x1="54250" y1="13253" x2="87500" y2="18675"/>
                        <a14:foregroundMark x1="87500" y1="18675" x2="90750" y2="35843"/>
                        <a14:foregroundMark x1="90750" y1="35843" x2="86250" y2="71687"/>
                        <a14:foregroundMark x1="86250" y1="71687" x2="70250" y2="89458"/>
                        <a14:foregroundMark x1="70250" y1="89458" x2="54250" y2="89759"/>
                        <a14:foregroundMark x1="54250" y1="89759" x2="44750" y2="71084"/>
                        <a14:foregroundMark x1="44750" y1="71084" x2="43250" y2="31024"/>
                        <a14:foregroundMark x1="43250" y1="31024" x2="37250" y2="16265"/>
                        <a14:foregroundMark x1="37250" y1="16265" x2="48000" y2="7530"/>
                        <a14:foregroundMark x1="48000" y1="7530" x2="93750" y2="9036"/>
                        <a14:foregroundMark x1="3750" y1="31627" x2="5000" y2="16265"/>
                        <a14:foregroundMark x1="5000" y1="16265" x2="10500" y2="2410"/>
                        <a14:foregroundMark x1="10500" y1="2410" x2="23250" y2="1506"/>
                        <a14:foregroundMark x1="23250" y1="1506" x2="25500" y2="1506"/>
                        <a14:foregroundMark x1="3500" y1="91867" x2="18250" y2="99398"/>
                        <a14:foregroundMark x1="18250" y1="99398" x2="74000" y2="99398"/>
                        <a14:foregroundMark x1="74000" y1="99398" x2="88000" y2="99398"/>
                        <a14:foregroundMark x1="88000" y1="99398" x2="92750" y2="84337"/>
                        <a14:foregroundMark x1="92750" y1="84337" x2="94748" y2="56107"/>
                        <a14:foregroundMark x1="94684" y1="80202" x2="93000" y2="89458"/>
                        <a14:foregroundMark x1="93000" y1="89458" x2="92250" y2="52410"/>
                        <a14:foregroundMark x1="92250" y1="52410" x2="84500" y2="84940"/>
                        <a14:foregroundMark x1="84500" y1="84940" x2="65750" y2="87349"/>
                        <a14:foregroundMark x1="65750" y1="87349" x2="80000" y2="89759"/>
                        <a14:foregroundMark x1="80000" y1="89759" x2="43000" y2="89458"/>
                        <a14:foregroundMark x1="43000" y1="89458" x2="64250" y2="89157"/>
                        <a14:foregroundMark x1="64250" y1="89157" x2="39500" y2="91265"/>
                        <a14:foregroundMark x1="39500" y1="91265" x2="82000" y2="94880"/>
                        <a14:foregroundMark x1="63000" y1="3012" x2="37000" y2="9036"/>
                        <a14:foregroundMark x1="37000" y1="9036" x2="24000" y2="6024"/>
                        <a14:foregroundMark x1="24000" y1="6024" x2="39000" y2="3012"/>
                        <a14:foregroundMark x1="39000" y1="3012" x2="58000" y2="4819"/>
                        <a14:foregroundMark x1="96750" y1="87651" x2="96771" y2="87075"/>
                        <a14:foregroundMark x1="8500" y1="35542" x2="10750" y2="20181"/>
                        <a14:foregroundMark x1="10750" y1="20181" x2="29500" y2="17470"/>
                        <a14:foregroundMark x1="29500" y1="17470" x2="12750" y2="23494"/>
                        <a14:foregroundMark x1="12750" y1="23494" x2="26500" y2="23193"/>
                        <a14:foregroundMark x1="26500" y1="23193" x2="9500" y2="21084"/>
                        <a14:foregroundMark x1="9500" y1="21084" x2="21500" y2="16265"/>
                        <a14:foregroundMark x1="21500" y1="16265" x2="9000" y2="18675"/>
                        <a14:foregroundMark x1="9000" y1="18675" x2="21500" y2="23795"/>
                        <a14:foregroundMark x1="21500" y1="23795" x2="28000" y2="15060"/>
                        <a14:foregroundMark x1="2500" y1="31024" x2="4000" y2="14759"/>
                        <a14:foregroundMark x1="4000" y1="14759" x2="3000" y2="13554"/>
                        <a14:backgroundMark x1="64250" y1="904" x2="77250" y2="0"/>
                        <a14:backgroundMark x1="77250" y1="0" x2="90750" y2="904"/>
                        <a14:backgroundMark x1="90750" y1="904" x2="95250" y2="301"/>
                        <a14:backgroundMark x1="99000" y1="13554" x2="99000" y2="72289"/>
                        <a14:backgroundMark x1="98250" y1="71687" x2="99500" y2="86747"/>
                        <a14:backgroundMark x1="99500" y1="86747" x2="98250" y2="71687"/>
                        <a14:backgroundMark x1="97500" y1="88554" x2="99250" y2="85542"/>
                        <a14:backgroundMark x1="250" y1="65663" x2="250" y2="60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1" y="6966223"/>
            <a:ext cx="4811692" cy="476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Resultado de imagen para acoso escolar">
            <a:extLst>
              <a:ext uri="{FF2B5EF4-FFF2-40B4-BE49-F238E27FC236}">
                <a16:creationId xmlns:a16="http://schemas.microsoft.com/office/drawing/2014/main" id="{D312A9EA-627F-43A0-9A29-BFF305ED773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3" y="617879"/>
            <a:ext cx="5077266" cy="4764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Resultado de imagen para bulimia y anorexia nerviosa">
            <a:extLst>
              <a:ext uri="{FF2B5EF4-FFF2-40B4-BE49-F238E27FC236}">
                <a16:creationId xmlns:a16="http://schemas.microsoft.com/office/drawing/2014/main" id="{77275768-FA10-4E26-AC3F-4E7797B49772}"/>
              </a:ext>
            </a:extLst>
          </p:cNvPr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8" b="98565" l="5556" r="91795">
                        <a14:foregroundMark x1="44701" y1="66148" x2="45214" y2="64952"/>
                        <a14:foregroundMark x1="37607" y1="38756" x2="32735" y2="19139"/>
                        <a14:foregroundMark x1="32735" y1="19139" x2="27692" y2="12201"/>
                        <a14:foregroundMark x1="27689" y1="11842" x2="27607" y2="2033"/>
                        <a14:foregroundMark x1="27607" y1="2033" x2="34786" y2="957"/>
                        <a14:foregroundMark x1="34786" y1="957" x2="42051" y2="1196"/>
                        <a14:foregroundMark x1="42051" y1="1196" x2="50256" y2="120"/>
                        <a14:foregroundMark x1="50256" y1="120" x2="42821" y2="837"/>
                        <a14:foregroundMark x1="42821" y1="837" x2="57692" y2="239"/>
                        <a14:foregroundMark x1="57692" y1="239" x2="73675" y2="2871"/>
                        <a14:foregroundMark x1="73675" y1="2871" x2="64444" y2="837"/>
                        <a14:foregroundMark x1="64444" y1="837" x2="72564" y2="359"/>
                        <a14:foregroundMark x1="72564" y1="359" x2="82051" y2="1196"/>
                        <a14:foregroundMark x1="82051" y1="1196" x2="61624" y2="957"/>
                        <a14:foregroundMark x1="61624" y1="957" x2="70513" y2="718"/>
                        <a14:foregroundMark x1="70513" y1="718" x2="82222" y2="957"/>
                        <a14:foregroundMark x1="82222" y1="957" x2="93504" y2="478"/>
                        <a14:foregroundMark x1="93504" y1="478" x2="97265" y2="9569"/>
                        <a14:foregroundMark x1="92385" y1="44786" x2="91795" y2="49043"/>
                        <a14:foregroundMark x1="93043" y1="40036" x2="92654" y2="42843"/>
                        <a14:foregroundMark x1="93341" y1="37884" x2="93156" y2="39218"/>
                        <a14:foregroundMark x1="97265" y1="9569" x2="94118" y2="32280"/>
                        <a14:foregroundMark x1="91795" y1="49043" x2="86667" y2="56579"/>
                        <a14:foregroundMark x1="81119" y1="60612" x2="80085" y2="61364"/>
                        <a14:foregroundMark x1="79849" y1="81775" x2="79829" y2="83493"/>
                        <a14:foregroundMark x1="79987" y1="69839" x2="79976" y2="70831"/>
                        <a14:foregroundMark x1="80085" y1="61364" x2="80036" y2="65631"/>
                        <a14:foregroundMark x1="79829" y1="83493" x2="82222" y2="93062"/>
                        <a14:foregroundMark x1="82222" y1="93062" x2="82051" y2="88158"/>
                        <a14:foregroundMark x1="72735" y1="55024" x2="77265" y2="35407"/>
                        <a14:foregroundMark x1="77265" y1="35407" x2="75214" y2="22129"/>
                        <a14:foregroundMark x1="75214" y1="22129" x2="69487" y2="11962"/>
                        <a14:foregroundMark x1="69487" y1="11962" x2="62393" y2="5263"/>
                        <a14:foregroundMark x1="62393" y1="5263" x2="55299" y2="7177"/>
                        <a14:foregroundMark x1="55299" y1="7177" x2="49145" y2="14354"/>
                        <a14:foregroundMark x1="49145" y1="14354" x2="45556" y2="26316"/>
                        <a14:foregroundMark x1="45556" y1="26316" x2="45897" y2="54665"/>
                        <a14:foregroundMark x1="45897" y1="54665" x2="51538" y2="65670"/>
                        <a14:foregroundMark x1="51538" y1="65670" x2="65128" y2="71411"/>
                        <a14:foregroundMark x1="65128" y1="71411" x2="78764" y2="68900"/>
                        <a14:foregroundMark x1="82428" y1="58347" x2="83419" y2="48923"/>
                        <a14:foregroundMark x1="83419" y1="48923" x2="76923" y2="25957"/>
                        <a14:foregroundMark x1="76923" y1="25957" x2="63504" y2="30144"/>
                        <a14:foregroundMark x1="63504" y1="30144" x2="52650" y2="65789"/>
                        <a14:foregroundMark x1="52650" y1="65789" x2="58803" y2="59809"/>
                        <a14:foregroundMark x1="58803" y1="59809" x2="61111" y2="41866"/>
                        <a14:foregroundMark x1="61111" y1="41866" x2="58291" y2="52990"/>
                        <a14:foregroundMark x1="58291" y1="52990" x2="67436" y2="50598"/>
                        <a14:foregroundMark x1="67436" y1="50598" x2="70769" y2="36244"/>
                        <a14:foregroundMark x1="70769" y1="36244" x2="70855" y2="24641"/>
                        <a14:foregroundMark x1="70855" y1="24641" x2="58718" y2="55144"/>
                        <a14:foregroundMark x1="58718" y1="55144" x2="58034" y2="74163"/>
                        <a14:foregroundMark x1="58034" y1="74163" x2="69231" y2="50837"/>
                        <a14:foregroundMark x1="69231" y1="50837" x2="70427" y2="37560"/>
                        <a14:foregroundMark x1="70427" y1="37560" x2="62308" y2="55742"/>
                        <a14:foregroundMark x1="62308" y1="55742" x2="59915" y2="75718"/>
                        <a14:foregroundMark x1="59915" y1="75718" x2="68462" y2="47249"/>
                        <a14:foregroundMark x1="68462" y1="47249" x2="68547" y2="37560"/>
                        <a14:foregroundMark x1="89145" y1="39474" x2="95641" y2="20096"/>
                        <a14:foregroundMark x1="95641" y1="20096" x2="96838" y2="8852"/>
                        <a14:foregroundMark x1="96838" y1="8852" x2="91880" y2="718"/>
                        <a14:foregroundMark x1="91880" y1="718" x2="34615" y2="3828"/>
                        <a14:foregroundMark x1="46752" y1="87440" x2="42991" y2="95933"/>
                        <a14:foregroundMark x1="42991" y1="95933" x2="84017" y2="99880"/>
                        <a14:foregroundMark x1="84017" y1="99880" x2="80855" y2="90072"/>
                        <a14:foregroundMark x1="80855" y1="90072" x2="72051" y2="84450"/>
                        <a14:foregroundMark x1="72051" y1="84450" x2="56410" y2="83373"/>
                        <a14:foregroundMark x1="56410" y1="83373" x2="50940" y2="89354"/>
                        <a14:foregroundMark x1="50940" y1="89354" x2="44530" y2="85646"/>
                        <a14:foregroundMark x1="44530" y1="85646" x2="37607" y2="98684"/>
                        <a14:foregroundMark x1="11966" y1="64713" x2="4530" y2="64474"/>
                        <a14:foregroundMark x1="4530" y1="64474" x2="3209" y2="77265"/>
                        <a14:foregroundMark x1="4266" y1="86639" x2="7826" y2="89438"/>
                        <a14:foregroundMark x1="9240" y1="88077" x2="11624" y2="80263"/>
                        <a14:foregroundMark x1="11624" y1="80263" x2="11453" y2="69856"/>
                        <a14:foregroundMark x1="11453" y1="69856" x2="9145" y2="80024"/>
                        <a14:foregroundMark x1="9145" y1="80024" x2="7265" y2="69737"/>
                        <a14:foregroundMark x1="7265" y1="69737" x2="6923" y2="82057"/>
                        <a14:foregroundMark x1="6923" y1="82057" x2="6923" y2="70813"/>
                        <a14:foregroundMark x1="6923" y1="70813" x2="5556" y2="82656"/>
                        <a14:foregroundMark x1="5556" y1="82656" x2="5556" y2="78708"/>
                        <a14:backgroundMark x1="93504" y1="42464" x2="94530" y2="32536"/>
                        <a14:backgroundMark x1="94530" y1="32536" x2="92821" y2="37560"/>
                        <a14:backgroundMark x1="80684" y1="71053" x2="81111" y2="60646"/>
                        <a14:backgroundMark x1="81111" y1="60646" x2="87436" y2="56220"/>
                        <a14:backgroundMark x1="82222" y1="62081" x2="80684" y2="70096"/>
                        <a14:backgroundMark x1="92991" y1="42225" x2="93932" y2="31938"/>
                        <a14:backgroundMark x1="93932" y1="31938" x2="95043" y2="29306"/>
                        <a14:backgroundMark x1="92991" y1="43182" x2="95385" y2="26914"/>
                        <a14:backgroundMark x1="2735" y1="77273" x2="2821" y2="87679"/>
                        <a14:backgroundMark x1="2821" y1="87679" x2="2137" y2="77751"/>
                        <a14:backgroundMark x1="2137" y1="77751" x2="2735" y2="86005"/>
                        <a14:backgroundMark x1="7607" y1="89952" x2="43162" y2="84809"/>
                        <a14:backgroundMark x1="80171" y1="70813" x2="80684" y2="81699"/>
                        <a14:backgroundMark x1="80684" y1="81699" x2="79829" y2="70574"/>
                        <a14:backgroundMark x1="81026" y1="66148" x2="80000" y2="70096"/>
                        <a14:backgroundMark x1="80513" y1="71292" x2="81709" y2="61603"/>
                        <a14:backgroundMark x1="81709" y1="61603" x2="82222" y2="62081"/>
                        <a14:backgroundMark x1="94188" y1="32775" x2="96154" y2="23206"/>
                        <a14:backgroundMark x1="92308" y1="39713" x2="92650" y2="39234"/>
                        <a14:backgroundMark x1="93162" y1="39234" x2="92650" y2="38995"/>
                        <a14:backgroundMark x1="80171" y1="67344" x2="80000" y2="63995"/>
                        <a14:backgroundMark x1="27692" y1="11842" x2="27692" y2="11842"/>
                        <a14:backgroundMark x1="27863" y1="12081" x2="27863" y2="12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333" y="6682841"/>
            <a:ext cx="5220810" cy="503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Resultado de imagen para bulimia nervosa">
            <a:extLst>
              <a:ext uri="{FF2B5EF4-FFF2-40B4-BE49-F238E27FC236}">
                <a16:creationId xmlns:a16="http://schemas.microsoft.com/office/drawing/2014/main" id="{30405C15-A4E2-4B96-850D-59ACF0096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85" y="369344"/>
            <a:ext cx="3736355" cy="558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773" y="413495"/>
            <a:ext cx="9065782" cy="1788319"/>
          </a:xfrm>
        </p:spPr>
        <p:txBody>
          <a:bodyPr>
            <a:normAutofit/>
          </a:bodyPr>
          <a:lstStyle/>
          <a:p>
            <a:r>
              <a:rPr lang="es-MX" sz="10500" dirty="0">
                <a:solidFill>
                  <a:srgbClr val="002060"/>
                </a:solidFill>
              </a:rPr>
              <a:t>Características </a:t>
            </a:r>
            <a:endParaRPr lang="en-US" sz="10500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28187" y="2275895"/>
            <a:ext cx="9828754" cy="9082816"/>
          </a:xfrm>
        </p:spPr>
        <p:txBody>
          <a:bodyPr>
            <a:normAutofit fontScale="25000" lnSpcReduction="20000"/>
          </a:bodyPr>
          <a:lstStyle/>
          <a:p>
            <a:r>
              <a:rPr lang="es-ES" sz="26400" dirty="0">
                <a:solidFill>
                  <a:srgbClr val="002060"/>
                </a:solidFill>
              </a:rPr>
              <a:t>¿Come cuando no tiene hambre? </a:t>
            </a:r>
          </a:p>
          <a:p>
            <a:r>
              <a:rPr lang="es-ES" sz="26400" dirty="0">
                <a:solidFill>
                  <a:srgbClr val="002060"/>
                </a:solidFill>
              </a:rPr>
              <a:t>¿Tiene sentimientos de culpa y remordimientos después de comer en exceso?  </a:t>
            </a:r>
          </a:p>
          <a:p>
            <a:r>
              <a:rPr lang="es-ES" sz="26400" dirty="0">
                <a:solidFill>
                  <a:srgbClr val="002060"/>
                </a:solidFill>
              </a:rPr>
              <a:t>¿Dedica demasiado tiempo y atención a la comida? </a:t>
            </a:r>
          </a:p>
          <a:p>
            <a:r>
              <a:rPr lang="es-ES" sz="26400" dirty="0">
                <a:solidFill>
                  <a:srgbClr val="002060"/>
                </a:solidFill>
              </a:rPr>
              <a:t>¿Planea con anticipación parrandas secretas? </a:t>
            </a:r>
          </a:p>
          <a:p>
            <a:pPr>
              <a:buNone/>
            </a:pPr>
            <a:endParaRPr lang="es-ES" sz="18600" dirty="0">
              <a:solidFill>
                <a:srgbClr val="C00000"/>
              </a:solidFill>
            </a:endParaRPr>
          </a:p>
        </p:txBody>
      </p:sp>
      <p:pic>
        <p:nvPicPr>
          <p:cNvPr id="12292" name="Picture 4" descr="https://fbcdn-sphotos-h-a.akamaihd.net/hphotos-ak-prn2/v/t34/1800999_579700158771119_51891189_n.jpg?oh=b1dc4b9de44f9374257cef95ff3368c7&amp;oe=52ED790E&amp;__gda__=1391279100_d9687bb9589ffdbc28394465e1309a6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81" y="6807058"/>
            <a:ext cx="6085253" cy="4767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lenovo\Documents\Evita\rot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81" y="1061567"/>
            <a:ext cx="6085253" cy="4808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fbcdn-sphotos-h-a.akamaihd.net/hphotos-ak-prn2/v/t34/1797055_579700155437786_727176_n.jpg?oh=678d588820d29e8a4ca9c630cf22e2cb&amp;oe=52ECEF52&amp;__gda__=1391291526_b53e649e944f94695e683328cb543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03" y="6287382"/>
            <a:ext cx="6927438" cy="543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87189" y="457820"/>
            <a:ext cx="9438350" cy="2691979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500" dirty="0">
                <a:latin typeface=" Baskerville"/>
              </a:rPr>
              <a:t>¿Come con </a:t>
            </a:r>
            <a:r>
              <a:rPr lang="en-US" sz="5500" dirty="0" err="1">
                <a:latin typeface=" Baskerville"/>
              </a:rPr>
              <a:t>mesura</a:t>
            </a:r>
            <a:r>
              <a:rPr lang="en-US" sz="5500" dirty="0">
                <a:latin typeface=" Baskerville"/>
              </a:rPr>
              <a:t>  </a:t>
            </a:r>
            <a:r>
              <a:rPr lang="en-US" sz="5500" dirty="0" err="1">
                <a:latin typeface=" Baskerville"/>
              </a:rPr>
              <a:t>delante</a:t>
            </a:r>
            <a:r>
              <a:rPr lang="en-US" sz="5500" dirty="0">
                <a:latin typeface=" Baskerville"/>
              </a:rPr>
              <a:t> de </a:t>
            </a:r>
            <a:r>
              <a:rPr lang="es-ES" sz="5500" dirty="0">
                <a:latin typeface=" Baskerville"/>
              </a:rPr>
              <a:t>otros y luego se compensa por  ello </a:t>
            </a:r>
            <a:r>
              <a:rPr lang="en-US" sz="5500" dirty="0" err="1">
                <a:latin typeface=" Baskerville"/>
              </a:rPr>
              <a:t>cuando</a:t>
            </a:r>
            <a:r>
              <a:rPr lang="en-US" sz="5500" dirty="0">
                <a:latin typeface=" Baskerville"/>
              </a:rPr>
              <a:t> </a:t>
            </a:r>
            <a:r>
              <a:rPr lang="en-US" sz="5500" dirty="0" err="1">
                <a:latin typeface=" Baskerville"/>
              </a:rPr>
              <a:t>está</a:t>
            </a:r>
            <a:r>
              <a:rPr lang="en-US" sz="5500" dirty="0">
                <a:latin typeface=" Baskerville"/>
              </a:rPr>
              <a:t>  solo?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9237" y="3221807"/>
            <a:ext cx="9438350" cy="1845593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sz="5500" dirty="0">
                <a:latin typeface=" Baskerville"/>
              </a:rPr>
              <a:t>¿Está su peso afectando su  </a:t>
            </a:r>
            <a:r>
              <a:rPr lang="en-US" sz="5500" dirty="0" err="1">
                <a:latin typeface=" Baskerville"/>
              </a:rPr>
              <a:t>manera</a:t>
            </a:r>
            <a:r>
              <a:rPr lang="en-US" sz="5500" dirty="0">
                <a:latin typeface=" Baskerville"/>
              </a:rPr>
              <a:t> de  </a:t>
            </a:r>
            <a:r>
              <a:rPr lang="en-US" sz="5500" dirty="0" err="1">
                <a:latin typeface=" Baskerville"/>
              </a:rPr>
              <a:t>vivir</a:t>
            </a:r>
            <a:r>
              <a:rPr lang="en-US" sz="5500" dirty="0">
                <a:latin typeface=" Baskerville"/>
              </a:rPr>
              <a:t>?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328591" y="5166023"/>
            <a:ext cx="10152286" cy="2691979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sz="5500" dirty="0">
                <a:latin typeface=" Baskerville"/>
              </a:rPr>
              <a:t>¿Ha tratado de hacer dieta por </a:t>
            </a:r>
          </a:p>
          <a:p>
            <a:pPr algn="ctr"/>
            <a:r>
              <a:rPr lang="es-ES" sz="5500" dirty="0">
                <a:latin typeface=" Baskerville"/>
              </a:rPr>
              <a:t>          una semana o más sin haber </a:t>
            </a:r>
          </a:p>
          <a:p>
            <a:pPr algn="ctr"/>
            <a:r>
              <a:rPr lang="es-ES" sz="5500" dirty="0">
                <a:latin typeface=" Baskerville"/>
              </a:rPr>
              <a:t>        logrado su meta?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661736" y="8108379"/>
            <a:ext cx="9251189" cy="3538364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s-ES" sz="5500" dirty="0">
                <a:latin typeface=" Baskerville"/>
              </a:rPr>
              <a:t>¿</a:t>
            </a:r>
            <a:r>
              <a:rPr lang="es-MX" sz="5500" dirty="0">
                <a:latin typeface=" Baskerville"/>
              </a:rPr>
              <a:t>A menudo su obesidad lo hace sentir tan deprimido que no tiene deseo de realizar  ni sus más necesarias actividades?</a:t>
            </a:r>
            <a:endParaRPr lang="en-US" sz="5500" dirty="0">
              <a:latin typeface=" Baskerville"/>
            </a:endParaRPr>
          </a:p>
        </p:txBody>
      </p:sp>
      <p:pic>
        <p:nvPicPr>
          <p:cNvPr id="2050" name="Picture 2" descr="C:\Users\lenovo\Documents\Evita\r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43220" y="268935"/>
            <a:ext cx="5881673" cy="4609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bcdn-sphotos-h-a.akamaihd.net/hphotos-ak-prn1/v/t34/1616428_579700252104443_1152942333_n.jpg?oh=0c5d40a7fedf630af8ede424c498df70&amp;oe=52ED2365&amp;__gda__=1391289550_8cccaa0f34d6fb0bbfa8ef6ed5a7b8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5854" y="4340182"/>
            <a:ext cx="7575515" cy="36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CuadroTexto"/>
          <p:cNvSpPr txBox="1"/>
          <p:nvPr/>
        </p:nvSpPr>
        <p:spPr>
          <a:xfrm>
            <a:off x="468712" y="917551"/>
            <a:ext cx="6582006" cy="4477083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5500" dirty="0"/>
              <a:t>¿Siente ansias de comer a una hora definida, aparte de la hora de las comidas? </a:t>
            </a:r>
          </a:p>
          <a:p>
            <a:endParaRPr lang="en-US" sz="55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061904" y="993235"/>
            <a:ext cx="7202951" cy="2876645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5900" dirty="0"/>
              <a:t>¿Come para escapar de las preocupaciones o los </a:t>
            </a:r>
            <a:r>
              <a:rPr lang="en-US" sz="5900" dirty="0" err="1"/>
              <a:t>problemas</a:t>
            </a:r>
            <a:r>
              <a:rPr lang="en-US" sz="5900" dirty="0"/>
              <a:t>?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17090" y="8508709"/>
            <a:ext cx="6830383" cy="2905220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5900" dirty="0"/>
              <a:t>¿Alguna vez le ha tratado su médico por exceso de peso?</a:t>
            </a:r>
            <a:endParaRPr lang="en-US" sz="59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640117" y="8058052"/>
            <a:ext cx="5961061" cy="3544531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sz="5500" dirty="0"/>
              <a:t>¿Su obsesión por la comida lo hace infeliz a usted o a otros?</a:t>
            </a:r>
            <a:endParaRPr lang="en-US" sz="55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34F6497-2B86-4F2A-BEF5-7D68147519F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" b="99000" l="444" r="90000">
                        <a14:foregroundMark x1="6945" y1="15000" x2="6889" y2="14333"/>
                        <a14:foregroundMark x1="8622" y1="34874" x2="6945" y2="15000"/>
                        <a14:foregroundMark x1="14345" y1="14907" x2="15556" y2="15000"/>
                        <a14:foregroundMark x1="6889" y1="14333" x2="10958" y2="14646"/>
                        <a14:foregroundMark x1="15556" y1="15000" x2="24000" y2="12667"/>
                        <a14:foregroundMark x1="24000" y1="12667" x2="33111" y2="14333"/>
                        <a14:foregroundMark x1="33111" y1="14333" x2="43333" y2="10667"/>
                        <a14:foregroundMark x1="43333" y1="10667" x2="53556" y2="11000"/>
                        <a14:foregroundMark x1="53556" y1="11000" x2="64222" y2="10667"/>
                        <a14:foregroundMark x1="64222" y1="10667" x2="70000" y2="1000"/>
                        <a14:foregroundMark x1="70000" y1="1000" x2="70000" y2="1000"/>
                        <a14:foregroundMark x1="1904" y1="33348" x2="222" y2="31000"/>
                        <a14:foregroundMark x1="222" y1="31000" x2="1111" y2="3667"/>
                        <a14:foregroundMark x1="1111" y1="3667" x2="7556" y2="13333"/>
                        <a14:foregroundMark x1="7419" y1="15000" x2="5908" y2="33347"/>
                        <a14:foregroundMark x1="7556" y1="13333" x2="7419" y2="15000"/>
                        <a14:foregroundMark x1="62629" y1="73696" x2="64222" y2="99000"/>
                        <a14:foregroundMark x1="61556" y1="56667" x2="62198" y2="66852"/>
                        <a14:foregroundMark x1="64222" y1="99000" x2="63693" y2="73029"/>
                        <a14:foregroundMark x1="24444" y1="6000" x2="50667" y2="7333"/>
                        <a14:foregroundMark x1="18667" y1="17333" x2="31333" y2="20667"/>
                        <a14:foregroundMark x1="20889" y1="3000" x2="19778" y2="4333"/>
                        <a14:foregroundMark x1="1189" y1="34646" x2="2222" y2="8000"/>
                        <a14:foregroundMark x1="2222" y1="8000" x2="444" y2="667"/>
                        <a14:backgroundMark x1="12667" y1="13667" x2="12667" y2="13667"/>
                        <a14:backgroundMark x1="13556" y1="12333" x2="13556" y2="12333"/>
                        <a14:backgroundMark x1="11556" y1="14667" x2="11556" y2="14667"/>
                        <a14:backgroundMark x1="13778" y1="15000" x2="13778" y2="15000"/>
                        <a14:backgroundMark x1="13111" y1="15333" x2="13111" y2="15333"/>
                        <a14:backgroundMark x1="10444" y1="15000" x2="10444" y2="15000"/>
                        <a14:backgroundMark x1="5333" y1="39667" x2="5333" y2="39667"/>
                        <a14:backgroundMark x1="667" y1="36667" x2="667" y2="36667"/>
                        <a14:backgroundMark x1="64222" y1="67000" x2="64222" y2="67000"/>
                        <a14:backgroundMark x1="63556" y1="66000" x2="65333" y2="72000"/>
                        <a14:backgroundMark x1="10667" y1="15333" x2="13111" y2="15333"/>
                        <a14:backgroundMark x1="10889" y1="15333" x2="12222" y2="13000"/>
                        <a14:backgroundMark x1="14000" y1="14333" x2="13111" y2="15000"/>
                        <a14:backgroundMark x1="444" y1="36000" x2="9333" y2="41000"/>
                        <a14:backgroundMark x1="17556" y1="46000" x2="17556" y2="4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2" y="4773729"/>
            <a:ext cx="6907545" cy="3560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46901" y="989559"/>
            <a:ext cx="6209440" cy="3199810"/>
          </a:xfrm>
          <a:prstGeom prst="rect">
            <a:avLst/>
          </a:prstGeom>
        </p:spPr>
        <p:txBody>
          <a:bodyPr wrap="square" lIns="151347" tIns="75672" rIns="151347" bIns="75672">
            <a:spAutoFit/>
          </a:bodyPr>
          <a:lstStyle/>
          <a:p>
            <a:pPr lvl="0" algn="ctr"/>
            <a:r>
              <a:rPr lang="es-MX" sz="6600" dirty="0"/>
              <a:t>Programa de recuperación</a:t>
            </a:r>
          </a:p>
          <a:p>
            <a:pPr lvl="0" algn="ctr"/>
            <a:r>
              <a:rPr lang="es-MX" sz="6600" dirty="0"/>
              <a:t>5 puntos básicos</a:t>
            </a:r>
            <a:endParaRPr lang="en-US" sz="6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717089" y="5016155"/>
            <a:ext cx="14715496" cy="4800248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s-MX" sz="5900" dirty="0"/>
              <a:t> Admisión de la enfermedad</a:t>
            </a:r>
          </a:p>
          <a:p>
            <a:pPr algn="ctr">
              <a:buFont typeface="Wingdings" pitchFamily="2" charset="2"/>
              <a:buChar char="§"/>
            </a:pPr>
            <a:r>
              <a:rPr lang="es-MX" sz="5900" dirty="0"/>
              <a:t> Análisis de la personalidad y catarsis</a:t>
            </a:r>
          </a:p>
          <a:p>
            <a:pPr algn="ctr">
              <a:buFont typeface="Wingdings" pitchFamily="2" charset="2"/>
              <a:buChar char="§"/>
            </a:pPr>
            <a:r>
              <a:rPr lang="es-MX" sz="5900" dirty="0"/>
              <a:t> Reajuste de las relaciones interpersonales</a:t>
            </a:r>
          </a:p>
          <a:p>
            <a:pPr algn="ctr">
              <a:buFont typeface="Wingdings" pitchFamily="2" charset="2"/>
              <a:buChar char="§"/>
            </a:pPr>
            <a:r>
              <a:rPr lang="es-MX" sz="5900" dirty="0"/>
              <a:t> Dependencia de un Poder Superior factor X</a:t>
            </a:r>
          </a:p>
          <a:p>
            <a:pPr algn="ctr">
              <a:buFont typeface="Wingdings" pitchFamily="2" charset="2"/>
              <a:buChar char="§"/>
            </a:pPr>
            <a:r>
              <a:rPr lang="es-MX" sz="5900" dirty="0"/>
              <a:t>   Trabajar con otros.</a:t>
            </a:r>
            <a:endParaRPr lang="en-US" sz="5900" dirty="0"/>
          </a:p>
        </p:txBody>
      </p:sp>
      <p:pic>
        <p:nvPicPr>
          <p:cNvPr id="12" name="Picture 1" descr="c-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77984" y="127807497"/>
            <a:ext cx="4364592" cy="4844491"/>
          </a:xfrm>
          <a:prstGeom prst="rect">
            <a:avLst/>
          </a:prstGeom>
          <a:noFill/>
          <a:ln w="9525" algn="ctr">
            <a:miter lim="800000"/>
            <a:headEnd/>
            <a:tailEnd/>
          </a:ln>
        </p:spPr>
      </p:pic>
      <p:pic>
        <p:nvPicPr>
          <p:cNvPr id="13" name="12 Imagen" descr="c-c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20" y="1055038"/>
            <a:ext cx="3353097" cy="4266467"/>
          </a:xfrm>
          <a:prstGeom prst="rect">
            <a:avLst/>
          </a:prstGeom>
          <a:noFill/>
        </p:spPr>
      </p:pic>
      <p:pic>
        <p:nvPicPr>
          <p:cNvPr id="9" name="Imagen 8" descr="Resultado de imagen para etapa de madurez de un producto">
            <a:extLst>
              <a:ext uri="{FF2B5EF4-FFF2-40B4-BE49-F238E27FC236}">
                <a16:creationId xmlns:a16="http://schemas.microsoft.com/office/drawing/2014/main" id="{E570ED99-050A-48EF-840D-F0C213F7056B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10" b="91821" l="9987" r="89879">
                        <a14:foregroundMark x1="29285" y1="24306" x2="30297" y2="22299"/>
                        <a14:foregroundMark x1="28138" y1="21219" x2="29082" y2="20988"/>
                        <a14:foregroundMark x1="41161" y1="15586" x2="41903" y2="14969"/>
                        <a14:foregroundMark x1="44062" y1="12731" x2="45007" y2="12809"/>
                        <a14:foregroundMark x1="47638" y1="13657" x2="47638" y2="13657"/>
                        <a14:foregroundMark x1="48111" y1="13580" x2="48111" y2="13580"/>
                        <a14:foregroundMark x1="41430" y1="14352" x2="41430" y2="14352"/>
                        <a14:foregroundMark x1="43995" y1="8410" x2="43995" y2="8410"/>
                        <a14:foregroundMark x1="65655" y1="9568" x2="67814" y2="6173"/>
                        <a14:foregroundMark x1="66194" y1="5787" x2="66194" y2="5787"/>
                        <a14:foregroundMark x1="62618" y1="11111" x2="63293" y2="10571"/>
                        <a14:foregroundMark x1="69433" y1="12346" x2="68556" y2="12037"/>
                        <a14:foregroundMark x1="83063" y1="23148" x2="84885" y2="23148"/>
                        <a14:foregroundMark x1="77395" y1="21605" x2="79217" y2="20525"/>
                        <a14:foregroundMark x1="77868" y1="21065" x2="77126" y2="21065"/>
                        <a14:foregroundMark x1="77733" y1="20062" x2="77733" y2="20062"/>
                        <a14:foregroundMark x1="54993" y1="83642" x2="50472" y2="91975"/>
                        <a14:foregroundMark x1="50472" y1="91975" x2="52092" y2="82330"/>
                        <a14:foregroundMark x1="52092" y1="82330" x2="54656" y2="91667"/>
                        <a14:foregroundMark x1="54656" y1="91667" x2="49663" y2="91821"/>
                        <a14:foregroundMark x1="19771" y1="69213" x2="23347" y2="71836"/>
                        <a14:foregroundMark x1="13765" y1="46528" x2="13563" y2="36651"/>
                        <a14:foregroundMark x1="13563" y1="36651" x2="16464" y2="40586"/>
                        <a14:foregroundMark x1="14103" y1="34105" x2="14103" y2="34105"/>
                        <a14:foregroundMark x1="57760" y1="64892" x2="61404" y2="56096"/>
                        <a14:foregroundMark x1="61404" y1="56096" x2="63563" y2="65586"/>
                        <a14:foregroundMark x1="63563" y1="65586" x2="63630" y2="55556"/>
                        <a14:foregroundMark x1="63630" y1="55556" x2="58165" y2="64043"/>
                        <a14:foregroundMark x1="58165" y1="64043" x2="61606" y2="66435"/>
                        <a14:foregroundMark x1="63833" y1="61343" x2="69838" y2="53781"/>
                        <a14:foregroundMark x1="69838" y1="53781" x2="65385" y2="62114"/>
                        <a14:foregroundMark x1="65385" y1="62114" x2="67544" y2="64892"/>
                        <a14:foregroundMark x1="69433" y1="55478" x2="71323" y2="50463"/>
                        <a14:backgroundMark x1="68084" y1="5401" x2="67814" y2="5247"/>
                        <a14:backgroundMark x1="69028" y1="64738" x2="70783" y2="55093"/>
                        <a14:backgroundMark x1="70783" y1="55093" x2="71660" y2="65278"/>
                        <a14:backgroundMark x1="71660" y1="65278" x2="70715" y2="55633"/>
                        <a14:backgroundMark x1="70715" y1="55633" x2="70108" y2="63735"/>
                        <a14:backgroundMark x1="57422" y1="58025" x2="55466" y2="48302"/>
                        <a14:backgroundMark x1="55466" y1="48302" x2="64035" y2="50694"/>
                        <a14:backgroundMark x1="64035" y1="50694" x2="57625" y2="57793"/>
                        <a14:backgroundMark x1="57625" y1="57793" x2="56950" y2="47454"/>
                        <a14:backgroundMark x1="56950" y1="47454" x2="65115" y2="51620"/>
                        <a14:backgroundMark x1="65115" y1="51620" x2="65115" y2="52006"/>
                        <a14:backgroundMark x1="70445" y1="55478" x2="71592" y2="54784"/>
                        <a14:backgroundMark x1="70445" y1="55015" x2="70918" y2="54552"/>
                        <a14:backgroundMark x1="13495" y1="32716" x2="13765" y2="32716"/>
                        <a14:backgroundMark x1="67746" y1="5941" x2="68084" y2="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021" y="845543"/>
            <a:ext cx="5612130" cy="490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Resultado de imagen para platica de dos personas">
            <a:extLst>
              <a:ext uri="{FF2B5EF4-FFF2-40B4-BE49-F238E27FC236}">
                <a16:creationId xmlns:a16="http://schemas.microsoft.com/office/drawing/2014/main" id="{26EAC731-B15C-4BAD-B6AF-2AEA484E6C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373" y="8638249"/>
            <a:ext cx="4692774" cy="308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://psicolatina.com/img/miedo-a-hablar-en-publico-psicolatinaa.jpg">
            <a:extLst>
              <a:ext uri="{FF2B5EF4-FFF2-40B4-BE49-F238E27FC236}">
                <a16:creationId xmlns:a16="http://schemas.microsoft.com/office/drawing/2014/main" id="{9D503728-96F5-4136-A884-3F1910A6EF71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8" b="92462" l="5534" r="95257">
                        <a14:foregroundMark x1="17391" y1="39698" x2="7905" y2="51759"/>
                        <a14:foregroundMark x1="6370" y1="57789" x2="3557" y2="68844"/>
                        <a14:foregroundMark x1="6475" y1="57377" x2="6370" y2="57789"/>
                        <a14:foregroundMark x1="6754" y1="56281" x2="6610" y2="56848"/>
                        <a14:foregroundMark x1="6882" y1="55779" x2="6754" y2="56281"/>
                        <a14:foregroundMark x1="7905" y1="51759" x2="6882" y2="55779"/>
                        <a14:foregroundMark x1="4085" y1="80914" x2="4348" y2="86935"/>
                        <a14:foregroundMark x1="3953" y1="77889" x2="3973" y2="78346"/>
                        <a14:foregroundMark x1="3926" y1="77281" x2="3953" y2="77889"/>
                        <a14:foregroundMark x1="3821" y1="74874" x2="3846" y2="75453"/>
                        <a14:foregroundMark x1="3799" y1="74372" x2="3821" y2="74874"/>
                        <a14:foregroundMark x1="3763" y1="73556" x2="3799" y2="74372"/>
                        <a14:foregroundMark x1="3557" y1="68844" x2="3650" y2="70977"/>
                        <a14:foregroundMark x1="4348" y1="86935" x2="6012" y2="88125"/>
                        <a14:foregroundMark x1="93987" y1="83583" x2="95136" y2="80919"/>
                        <a14:foregroundMark x1="96829" y1="69293" x2="97233" y2="60302"/>
                        <a14:foregroundMark x1="87558" y1="48493" x2="87352" y2="48241"/>
                        <a14:foregroundMark x1="90235" y1="51759" x2="89786" y2="51211"/>
                        <a14:foregroundMark x1="90646" y1="52261" x2="90235" y2="51759"/>
                        <a14:foregroundMark x1="91058" y1="52764" x2="90646" y2="52261"/>
                        <a14:foregroundMark x1="92293" y1="54271" x2="91058" y2="52764"/>
                        <a14:foregroundMark x1="94466" y1="56924" x2="92293" y2="54271"/>
                        <a14:foregroundMark x1="86386" y1="45901" x2="74704" y2="17588"/>
                        <a14:foregroundMark x1="87352" y1="48241" x2="86864" y2="47058"/>
                        <a14:foregroundMark x1="74704" y1="17588" x2="62055" y2="8040"/>
                        <a14:foregroundMark x1="62055" y1="8040" x2="47826" y2="5528"/>
                        <a14:foregroundMark x1="47826" y1="5528" x2="36759" y2="10553"/>
                        <a14:foregroundMark x1="5457" y1="83393" x2="4743" y2="90452"/>
                        <a14:foregroundMark x1="6013" y1="77889" x2="5565" y2="82319"/>
                        <a14:foregroundMark x1="6115" y1="76884" x2="6013" y2="77889"/>
                        <a14:foregroundMark x1="6217" y1="75879" x2="6115" y2="76884"/>
                        <a14:foregroundMark x1="6318" y1="74874" x2="6217" y2="75879"/>
                        <a14:foregroundMark x1="6369" y1="74372" x2="6318" y2="74874"/>
                        <a14:foregroundMark x1="6522" y1="72864" x2="6369" y2="74372"/>
                        <a14:foregroundMark x1="6754" y1="70570" x2="6522" y2="72864"/>
                        <a14:foregroundMark x1="7645" y1="61757" x2="7056" y2="67576"/>
                        <a14:foregroundMark x1="8046" y1="57789" x2="7721" y2="61007"/>
                        <a14:foregroundMark x1="8198" y1="56281" x2="8046" y2="57789"/>
                        <a14:foregroundMark x1="8249" y1="55779" x2="8198" y2="56281"/>
                        <a14:foregroundMark x1="8300" y1="55276" x2="8249" y2="55779"/>
                        <a14:foregroundMark x1="4743" y1="90452" x2="4899" y2="90469"/>
                        <a14:foregroundMark x1="89617" y1="84082" x2="91614" y2="82360"/>
                        <a14:foregroundMark x1="93226" y1="75024" x2="90119" y2="62814"/>
                        <a14:foregroundMark x1="90119" y1="62814" x2="53360" y2="76884"/>
                        <a14:foregroundMark x1="53360" y1="76884" x2="69960" y2="68844"/>
                        <a14:foregroundMark x1="69960" y1="68844" x2="22134" y2="69849"/>
                        <a14:foregroundMark x1="22134" y1="69849" x2="46245" y2="67839"/>
                        <a14:foregroundMark x1="46245" y1="67839" x2="13439" y2="68844"/>
                        <a14:foregroundMark x1="13439" y1="68844" x2="28458" y2="82915"/>
                        <a14:foregroundMark x1="28458" y1="82915" x2="46640" y2="79899"/>
                        <a14:foregroundMark x1="46640" y1="79899" x2="29542" y2="84397"/>
                        <a14:foregroundMark x1="28473" y1="84321" x2="66798" y2="71357"/>
                        <a14:foregroundMark x1="66798" y1="71357" x2="71937" y2="80402"/>
                        <a14:foregroundMark x1="9486" y1="55779" x2="18577" y2="42714"/>
                        <a14:foregroundMark x1="18577" y1="42714" x2="24901" y2="58291"/>
                        <a14:foregroundMark x1="24901" y1="58291" x2="11462" y2="66834"/>
                        <a14:foregroundMark x1="11462" y1="66834" x2="15415" y2="50754"/>
                        <a14:foregroundMark x1="15415" y1="50754" x2="19763" y2="56784"/>
                        <a14:foregroundMark x1="37945" y1="38191" x2="53360" y2="40201"/>
                        <a14:foregroundMark x1="53360" y1="40201" x2="52964" y2="58794"/>
                        <a14:foregroundMark x1="52964" y1="58794" x2="41502" y2="50251"/>
                        <a14:foregroundMark x1="41502" y1="50251" x2="49012" y2="57286"/>
                        <a14:foregroundMark x1="91128" y1="54271" x2="96047" y2="62312"/>
                        <a14:foregroundMark x1="90206" y1="52764" x2="91128" y2="54271"/>
                        <a14:foregroundMark x1="89898" y1="52261" x2="90206" y2="52764"/>
                        <a14:foregroundMark x1="89591" y1="51759" x2="89898" y2="52261"/>
                        <a14:foregroundMark x1="87747" y1="48744" x2="89591" y2="51759"/>
                        <a14:foregroundMark x1="96830" y1="80226" x2="96838" y2="80402"/>
                        <a14:foregroundMark x1="96047" y1="62312" x2="96255" y2="67077"/>
                        <a14:foregroundMark x1="95557" y1="74070" x2="93281" y2="62814"/>
                        <a14:foregroundMark x1="96838" y1="80402" x2="96805" y2="80237"/>
                        <a14:foregroundMark x1="84218" y1="56059" x2="81818" y2="54271"/>
                        <a14:foregroundMark x1="93281" y1="62814" x2="84478" y2="56254"/>
                        <a14:foregroundMark x1="81818" y1="54271" x2="81423" y2="57789"/>
                        <a14:foregroundMark x1="6324" y1="60804" x2="5684" y2="68946"/>
                        <a14:foregroundMark x1="96443" y1="70352" x2="95664" y2="58805"/>
                        <a14:foregroundMark x1="92868" y1="52426" x2="91700" y2="52261"/>
                        <a14:foregroundMark x1="44664" y1="44724" x2="44664" y2="44724"/>
                        <a14:foregroundMark x1="43874" y1="57286" x2="43874" y2="57286"/>
                        <a14:foregroundMark x1="4743" y1="90452" x2="26087" y2="89447"/>
                        <a14:foregroundMark x1="26087" y1="89447" x2="90909" y2="90452"/>
                        <a14:foregroundMark x1="90909" y1="90452" x2="73518" y2="89447"/>
                        <a14:foregroundMark x1="73518" y1="89447" x2="86957" y2="87940"/>
                        <a14:foregroundMark x1="86957" y1="87940" x2="39921" y2="92462"/>
                        <a14:foregroundMark x1="39921" y1="92462" x2="56126" y2="88442"/>
                        <a14:foregroundMark x1="56126" y1="88442" x2="37549" y2="89447"/>
                        <a14:foregroundMark x1="37549" y1="89447" x2="67194" y2="80905"/>
                        <a14:foregroundMark x1="67194" y1="80905" x2="47431" y2="83920"/>
                        <a14:foregroundMark x1="47431" y1="83920" x2="67589" y2="81910"/>
                        <a14:foregroundMark x1="67589" y1="81910" x2="27273" y2="87940"/>
                        <a14:foregroundMark x1="27273" y1="87940" x2="66403" y2="75879"/>
                        <a14:foregroundMark x1="66403" y1="75879" x2="12648" y2="84422"/>
                        <a14:foregroundMark x1="12648" y1="84422" x2="27273" y2="79899"/>
                        <a14:foregroundMark x1="27273" y1="79899" x2="11067" y2="83920"/>
                        <a14:foregroundMark x1="11067" y1="83920" x2="11067" y2="76884"/>
                        <a14:foregroundMark x1="41897" y1="40704" x2="41897" y2="40704"/>
                        <a14:foregroundMark x1="49012" y1="41206" x2="49012" y2="41206"/>
                        <a14:foregroundMark x1="47431" y1="45729" x2="42688" y2="64322"/>
                        <a14:foregroundMark x1="42688" y1="64322" x2="44269" y2="47236"/>
                        <a14:foregroundMark x1="44269" y1="47236" x2="45850" y2="55276"/>
                        <a14:backgroundMark x1="6324" y1="57789" x2="6324" y2="57789"/>
                        <a14:backgroundMark x1="4743" y1="74372" x2="4743" y2="74372"/>
                        <a14:backgroundMark x1="98024" y1="80402" x2="97233" y2="70854"/>
                        <a14:backgroundMark x1="96838" y1="54774" x2="92095" y2="50251"/>
                        <a14:backgroundMark x1="96047" y1="73869" x2="97628" y2="79899"/>
                        <a14:backgroundMark x1="6719" y1="58291" x2="6324" y2="55779"/>
                        <a14:backgroundMark x1="4348" y1="79899" x2="4743" y2="75377"/>
                        <a14:backgroundMark x1="2767" y1="71859" x2="3953" y2="73367"/>
                        <a14:backgroundMark x1="3953" y1="77387" x2="3953" y2="75879"/>
                        <a14:backgroundMark x1="92490" y1="52764" x2="92490" y2="52764"/>
                        <a14:backgroundMark x1="92885" y1="51759" x2="92885" y2="51759"/>
                        <a14:backgroundMark x1="91700" y1="52261" x2="91700" y2="52261"/>
                        <a14:backgroundMark x1="92885" y1="54271" x2="92885" y2="54271"/>
                        <a14:backgroundMark x1="6324" y1="72864" x2="6324" y2="72864"/>
                        <a14:backgroundMark x1="3162" y1="76884" x2="3162" y2="76884"/>
                        <a14:backgroundMark x1="3557" y1="74874" x2="3557" y2="74874"/>
                        <a14:backgroundMark x1="3953" y1="75879" x2="3953" y2="75879"/>
                        <a14:backgroundMark x1="3953" y1="77889" x2="3953" y2="77889"/>
                        <a14:backgroundMark x1="3953" y1="75879" x2="3953" y2="75879"/>
                        <a14:backgroundMark x1="3953" y1="74372" x2="3953" y2="74372"/>
                        <a14:backgroundMark x1="6324" y1="55779" x2="6324" y2="55779"/>
                        <a14:backgroundMark x1="6719" y1="56281" x2="6719" y2="56281"/>
                        <a14:backgroundMark x1="86166" y1="47739" x2="86166" y2="40201"/>
                        <a14:backgroundMark x1="86166" y1="49749" x2="86561" y2="45226"/>
                        <a14:backgroundMark x1="87747" y1="49246" x2="87747" y2="42211"/>
                        <a14:backgroundMark x1="65300" y1="97486" x2="61265" y2="98995"/>
                        <a14:backgroundMark x1="37007" y1="98995" x2="14229" y2="98995"/>
                        <a14:backgroundMark x1="43357" y1="98995" x2="40241" y2="98995"/>
                        <a14:backgroundMark x1="61265" y1="98995" x2="49606" y2="98995"/>
                        <a14:backgroundMark x1="14229" y1="98995" x2="19909" y2="96829"/>
                        <a14:backgroundMark x1="27807" y1="96724" x2="24111" y2="96985"/>
                        <a14:backgroundMark x1="24111" y1="96985" x2="25852" y2="96694"/>
                        <a14:backgroundMark x1="91097" y1="90838" x2="94466" y2="904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6" y="8622407"/>
            <a:ext cx="3856102" cy="3199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8713" y="960309"/>
            <a:ext cx="8466538" cy="1168485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n-US" sz="6600" dirty="0"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bienestar</a:t>
            </a:r>
            <a:r>
              <a:rPr lang="en-US" sz="6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común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757163" y="4645610"/>
            <a:ext cx="10858219" cy="1168485"/>
          </a:xfrm>
          <a:prstGeom prst="rect">
            <a:avLst/>
          </a:prstGeom>
          <a:noFill/>
        </p:spPr>
        <p:txBody>
          <a:bodyPr wrap="none" lIns="151347" tIns="75672" rIns="151347" bIns="75672" rtlCol="0">
            <a:spAutoFit/>
          </a:bodyPr>
          <a:lstStyle/>
          <a:p>
            <a:r>
              <a:rPr lang="en-US" sz="6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Servidores</a:t>
            </a:r>
            <a:r>
              <a:rPr lang="en-US" sz="6600" dirty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confianza</a:t>
            </a:r>
            <a:r>
              <a:rPr lang="en-US" sz="3179" dirty="0"/>
              <a:t> 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0216657" y="8390549"/>
            <a:ext cx="5588496" cy="1167962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Autonomía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0" name="AutoShape 2" descr="data:image/jpeg;base64,/9j/4AAQSkZJRgABAQAAAQABAAD/2wCEAAkGBhQSERQUEhMVFBUUFBUWGBUUFxUUFBQYGBUVFBYVGRgYHCYeGBkjGhUUHy8gJCcpLCwsGB4xNTAqNSYrLCkBCQoKDgwOGg8PGi8kHyQsKS0sMCwsLCksLCosLCwpLSwsKSwpKSwsLCwsLCwsLCwpLCwsLCwsLCwsLCwsLCwsLP/AABEIAHIBuwMBIgACEQEDEQH/xAAcAAACAgMBAQAAAAAAAAAAAAAABgUHAgMEAQj/xABAEAABAwIEAwYEBAMHAwUAAAABAAIDBBEFEiExBkFRBxMiYXGBMlKRoRRiscEjQtEVM3KSorLhQ1OCFyRkwvD/xAAaAQACAwEBAAAAAAAAAAAAAAAABAIDBQEG/8QAMBEAAgIBAwMDAgUEAwEAAAAAAAECAxEEITEFEkETIlEyYXGBobHwFCOR4WLB0UL/2gAMAwEAAhEDEQA/ALxQhCABCEIAEIXDi2MRUzM8rso2HNzj0A5lcbwSjFyeFydyEpQ8dl58EBy9XOsfoAVNYbjrJTlILH/KefoeagrIvZMYs0d1azKJJoQhWCoIUBiHFTWvMcQD3NNib+EHp5lZQY3Ju5rSPK4Sz1Val25Gf6W3t7sE6haqapDxdv8AyFtTCaayhdpp4YIXLX14iFzqTsOZ/wCFxRV0jtbgeQH9UtbqoVy7Xu/sSjBtZJdC5Yak7O+q6ldXbGxZiRaa5BC8KTq7j0OlMdM0Oymxkdq0n8oG481KUlHkXuvrpWZsckJUp8fqBq8NcOgGU/VMVDXNlZmb6EHcHoVyM1Lg5VqYW7R5OlCEvcXcZRULBm8cj/gjBsT+Ynk1TLZzjCPdLgYUKuMN4xq5yXBzGjk0MBA9zqUzYRxIXPEczQ1ztGuHwuPQjkV3ArVrarHt+owoQhcHQQlfiTjyKmf3TR3so3aDZrP8TuR8hquKg44nfq6nbl/K43+4Vyom49yWwnPW0wn6blv+bHVC5MOxJkzczfdp3aehXWqmsbMbTUllAhYySBoJcQABck6AAbklJNR2kZ5CymjztBtncSA7zaBy81KEJT4IzsjD6mPCEtUnFEmnfRAA82E6exTFFKHNDmm4IuCOa5KDjyEZqXBmhC566vZCwySODWt3J/TzPkokzoQkh/aC55PcxDL1eTc+w2UlhvF+YgTM7u+zgSW+99R6q11TSzgtdU0s4GVC8BXqqKgQlTivjYU7+5iAdKRc3+GMHa/U+SiqPGKt/iMp9LNt9LKXax6rQ2WQ79kvuWAhQODY+XOEcwAcfhcNA7ytyKnlEVtqlVLtkCEKFrOKY2OLGfxHDQ5fhB6X/ogK652PEFkmkKFp+JAfjYWjqPEFMMkBAINweYQE6p1/UjJCEIKwQhCABCEIAEjw8YTulfbIA17m924a2aSPi3vonhJXF/CD3OdU0x/iWu+P57c2/mty5qq3uxmJoaD0XNwu88N+H/PIyYTjTJwbeF4+Jh3Hn5jzUiqWh4kOYHMY5WHfYg//ALkmai7UwywqI7/njI18y0/sVXC9P6hvUdHti81LK+P5yWGqe49xR02ImMnwQAMA8yA5x+4Hsmqu7XqGNmbNI8/K1mv1JA+6rPFuJ4qyrknia5gdlu19s1w0NJ0O2gXL5pxwmXdJ0lkL27ItbPGfksXAoW5QurEiG2LTYjUEJQwziHKFlWcRh3NL96SNKWjslbl8Fs4fU95Ex/zNB/quXiKtMVLM9u7WG3kToD91F4TxPTMgjZ3ocWtAOUE68+XVY4jxXRyxvhfMI+8a5t5AWDUaG5FvumnbFxwpLODzDonGzPa+1P48ZE3hx/i1Ke4bZVWeGVYY82c11iRdpDmm3MEbhM8eNabrDrsUM5N/U0Ssw4jThE38UtHMfoptJGC43GyQueTe1g0bm+5+ym38SfK0e5/otCjV1wr97MPV0yVmEjgxqovUkHZrWge4zH9fsuyinSbi3FWaqtIwRmwAcCcrrE2vfY6qWpK/TdZc7l6sprhsl6b7EhodKF3wOu0HySjVYxkY52VziATlYC5x9AN1GQ9rDbANp9tNZLHTr4d1oaK5OUmzO1l9enS9R4GfjqtdFQTuYbOyhoI5Z3BhP0JVacKkAqQ4l7U45aeWGSmcBIwgFr2uIO7TYgcwEnYNjItdpTtk03sea6harJRthvFFu/ihk5bLbwtVXmkaNsod73t+6rscReHdclBx7LFI/uXtBNgS5odtrYX23XYbyRTTrP7sZYeFyXuqD7TKxzsVlDjowRtaOgyB36uJUue1atZreB/k6Nw+7XBInEvFDqyrM0kbYnlrQchJa4tFg7XY2sPZNPY1LtRDU14gPPCGIgaFMOM4g3ICDYixB9FV1DiWXYrokx8uc0E31BIOxsdlNLueEY8ZzhFwwfRdO+7Gk82g/UXXNjNd3NPNKBcxxPeB1LWkj7hVl/6kVL/hkYzyawfvda67tFqWxvbI2OZjmuaWkZCQQQQHN20PQpn+js52NePVqJPs3z+ArcPzmSXNIcznuLnE7kk3J+qtTDwwMGypHAsUAItoQdjuPIpxi4pIbYFOuLsisGSp/wBPZJyXI+4TiAbVtaP57t+xP7JzXz9TcbmCobK0Nke2+jibXIIvp0umaLtaqjqI4COln/rmS12mk3mJq6LV4r/ubb7fgT/bBizoqJrGm3fSBhP5QC4j3sEl8FVDRa6juO+0z8ZAIZafI9kgeyRj7t2IcC0i9iDyKX8GxjIQbpimpqtwfIaieZqxbovGWrbk9l2cGV+dkjOTHC3/AJA6fZVM7izw7qOHF0sbx3c0kYOpLHFoJ87b6KuemfYxjS2eraoo+jlVPa/i5FRBBfwhneEdXElov6AH6qHoe0atiGZsomHyyjNf/wAhZw+qVOLuO3YhO174RC+NgYQHFwdZxN9QLbpaupxmmzbhW4yTZYnDeUtF1P4ixvdnZVXgvEuQAEqTrOMbttdXuDbyMYy8lt8H4j3tMLm5Y4s+mo+xCm1854Zx9KwujZM6JhcT4Ta5Nhe+/JS0vFVQBeKrlv8A4yfsbgpOcPc8Fsemyt90ZI4KvFC+vqHPOpnkvfycQB7AAKx8ErWlgVIyYm9073ym73OLnOsBmJOpsNLpvw3HSGgArrWUbjqVlaj8D9iNcA5pG4cD90/NOiounxd0krctnZSHa6i41ANl34tx3VscBJI5t9stmtPoQB9FXNYFNR0yd/aotLGeSx+OcYNNSPc02c4iMHpmvc/QFJPDMwIF0n8TcXzyRtY+RzmFwJDjexANj9yurh/FcttVS2MaXQOiuUHyWwA0tWfDlWc74r6WzDy1sR90osx7w7qf4JOd8kl+WUdTzP6LqYhqdK66Zuf8Y4IQhSPPAhCEACEIQAIQhACtxTwBDWeMfwpfnaNHf4m8/XdV/X9lVa2+XJIBtldYn2dZXShVSqjLc09N1TUaddsXlffc+XsXwWSFxZKxzHDcOBB9fMKNbGWm7TY+S+ocbwGGqjMczA4WNnW8TD1aeS+eOIMGdSVEkL92Otf5mnVrvcWS06+09NoNfDW5UliS/mxxxYhJsu+hmJe3Ob6+wUfE3mtodqqWjZxgZsXhNLKyRp/hS6Ho1/L2P6rKrf3zbOXPBWieB0Mp5aE9eS5sEqSQWu+JhLSettj9EnfD/wCkZsq3F+4wpsBew3Y8jyG30U9Q00n87yR0Fh+iyi0XWH6JOU2+QjFIlsLLHDI4ADl5eiwZWZZHRO+Jux+Zp2d+3qFGB5Gq4cbxAiop3ahx8J03a7Y+l1zt7lgz9Vp08yJuuoWy/ELow/Bw3RrngdMxsumnNxdbo0q2+DJJLD4msHhHvzPuUp9onDgymrgFnN/vWj+Zv/ct8w59R6JqpyVlJMMpB2Oh6a7g+ynVZKuXcKaiiF8HCRSchzjquT+zrG7SR6KSkgDJZIxsx7mj0BNvtZbGxLeTyso8JZKVEnD4NNDSm4LiXW66qfqcKhqYidI5mi7XDTNbkeq4YY15K57buY1xawAuIBIaCbAk8hfqrItrcS75TszHkgIag6tduCQfZeT04dutcb80rz1cV2AJ9PKNGXseUckWHgcz9U2YDTUbm5Zma8jzHndQLQs2XuAL3PTcnkPVSTwVTnKT5N/FGH/hHh0Ty+F2xO7T0K5ocRzN3upjiPAKqCnvUwPbG4fFo4NJ2DrE5T6pQwcHKQeRIWjprpN9pb6XdBuaw0d0uHtcczfCeoWUWGOOjnut0Gi3Rusu2NyfUIvcolbOKwbouFYHs0Ja7kQd/qoeWOSmfZ2rTs7kfJSgrsqwxGqbLGQd1PZcFVVtqlie6ZC4nCJNQotlLI06KQo5rrujZddUVLdGn6sq/azhpaR7viOnQKfpIIyMsgFlqjaAFvw/DX1UzIYrZ5HWF72GlyTbkACfZWbJbi8nOcl28kRX076Z12HNGfstMkMdSL7O6jdTHFGE1FDJ3NS0eIXa9pux45lp8uYOoS9gj7Pe3lfRJ2KGzjwz0fTr7ZP0rjIYNM34XgjzGqk8MwJziDK7TpsFIwjRZlyj2m2oInYuHqd7LODTpzASNi1P+GqMjCcp1Gt7dR6KWqcZcwaJYrK4zTC+4uqbVsX0zcbFj5O6Wk7zXmuvDsFufETboCVuw2muApynjslmkej9OK3wTWCNihaA1oH7+aOIZop4nMO9tD0PIhcYic4tZGLve4NaPM6KM47waWgnaxzs7XsDmutYE7Pb7H7EKP2KZSrU0pPdi6Iy9hafiY6ywpKmSM2Av5arrwRpIc4/zm6moqMdEo+RyuLklI5qKvmkNg0N89SU94HCGNGpv15qFw+i6LumzghsbS5x0AaCSVEjeu5dmR1wzifKcshzN+b+Yf1CaGPBAINwdiNiqXqhUwG8sUjAfmaQPrsmzhTijLZrtWHf8vmFJSPO63pqcfUpefwH5C8a4EXGoK9UzzwIQhAAhCEACEIQAKn+26iAmp5QNXse0nrlII+zirgVV9ufw0v+KX9Gqq36TV6RJx1cPz/YqpjlujNytEW63tdqkWe+5YxcIYSyavhhlBLJBIDYlpuI3EEEeYUlivBjsPqSDIJGTXLDs4BpsQ4bX8Q1G65+HpO5qaWo/lbIA7yDgWE/R1/ZOHai681KPySH/UxRsSdEn5MLVWzWthFP2tfqsi1ZZxvXnJDVjDZLU8ALD6Kcx3B4pcOime3+JDGwscN9wMp6i5UFST2aR5KaxGsvh1PGDrIR/lY8k/cNCd08oqE8/BidR7sxf/L/AKOKiZdoW/Is4IsoC2OcFjZEm9zfRtU/SYYx1PkeLh4zHrc63vyI0+igYZmsaS5wa0DVziAB6kqVh4mgbSPlbKx7YY7uykchoPc6D1W102Kcm5fBn6myMdmyl8coGxVlQxji5rJS0OO+lr3t53HsudrUMkdIXPd8UjnPd6uJcfuUPNk3t4PAX2epbKXyzpjVk9l9G0wTuIBD5AzUXBDW7el3FVc2ZWTgGMCjwR07tz3uQc3PLixgHuB7Apij6hnpcMXub8JlRYgGGonMbQ1hmkLWt2a3ObAeVliF7BT6arNrU2dsmpSbNkcd1YnZRww1731Ugv3bskYO2e13P9QCAPUpGpGXVz9m8GWgZ+Z8h/1kfsp4LenJWX4fhZGOopmva5j2hzXAgtcLgg7ghfOPE2ERUtbPBDfu432Fzci7Q4i/OxJHsvpGSQAEnQAEk+Q1K+ZqupM880x/6sj3/wCZxI+yb0izJs1OoySgjUQuunF1yOXdRalai5PPWPEckzwdw4yrrWRygmMNc9wFxmDbWaSORJC5+0zg51BNniafw0vwbnu3W1jJ+4vy9E39mEI/GSHpAfu9isjEsNjqInRTMD2PFnNdsf6Hz5LP1FrhbsbWgpjbpk3zk+S6GT9/1UtFIu/j3hmKhrnwQlzmBrHjPYlue5y3G4GiiGPWlRLMEVaiHuwSYfonXsgjDq5xO7IXkepcxp+xP1SFDIpLBOJ30U4liDS/K5tnC7bOHO3mAfZd1CzW0Q0UJO9JIvrinhaGvgMMw82vHxRu5Ob/AE5hfPmLcGy4fVmGUh1xnY9p0cy5aDbcG4OhVucHdpgmY/8AFlkZYC4PGgcBu23zdAN0kY7WPxCsdOWlrAAyMHcMFyCfMkk+6yaYzjLD4PVVUNWZaIG9l6x3iC6q+islqonPeWGlimpz7Vk1qanZLBZfA+ARy18ZeARG10ljqC4WDb+hN/ZRnarNFLiQZFGwGJtpHtaAXvPiIcRvlFh7lbuD+JjTuExYXlsb2WH8xIBbfyuBr0UfRYLJLI+aQeKRznu9XEk+2qTnLul3DlGicNQ5z4S2NFNTkDZSFKwLZPDl0XDWVvdtJG/JRbwjYw5LYeuz3DWyVD5iL900Bvk519fUAH6pi7QqeB1FJ+IYH2Foxs7vDo3KeXn5AqvOAeLZIn2uMj3AvFhryvflYKc4wxE1VSGMN4odrbOefid5gbD3S0pZMW/Q2z1qcvp5z9l4/Fv9xPocLytCkYqRSMlLYLVGFXg3/UTWxIYfSgBNvCeFgB0xGrvC3yHP6n9EtUzCQGjdxAHvorDpoAxjWjZoA+ikjzPVL2o9uef2MpYg4FrgCDuCLg+yrDijB/wNQ10f9zLe35HblvpzH/CtJRvEGCtqoHRO0vq0/K4bFdayZmh1T09mX9L5I/hPFczO7J1Au3zb09kxKrMPqJKWVscoLXxuFujhtcHmCFaTShMs6jQq7FOPEtz1CELpmghCEACEEqouJO0SqixCRkbsrIn5BGQC11t83PXVQnNQWWN6XSWaqTjDwsluKme2av72rigZqYWEut80hBt/laPqn6bj2EQMeAXSyNuIRqQdiHHkLpDkoxGZKioN5ZSXG/U/oOSousWMI1uk6Wdd3qWLjKX3fH6CJJh7mDxaLQSrF4P4Q/tGUzTginYdG6jvXdL/ACjnb06pk484VpY4InsgjY5krQMjQ24Ido6240vr0VHa1BzZu2dUqheqMZfn7MRMPs6ikB3AuF6/iU1joHOveKBsbiebgXZne+ikWU4na9nwlwIuPsteB8DujaLuBPPpukJXqUGkRtcO5SlymegaLOlizuttbdM1DgHeHu2Wv/M7cMH7noF1YxwvHTMa+IONzZ5Jv6Hy5qh0T9N2LhCOo18I+yL3Yv4lhhEeeG7rWDm7nXQO9L7qSwnCJXNYZf5G5WjoLlx97krowg+K1uR0U4+e3haLk6BJxbku0zbtROcVGXg5JaEmwaC49AuCupXxWztIvseR9034bQ923XVx3P7DyUfxc3+CD0ePuCFoy6coUucnvzgRjfmfauCqOPMRJMcQvlsXnoTew+lj9VwYPT960xfNawva5BBAKkeM6HNkkAvluD6HUH63+q18H4XLPOGw2BAzFx2YNrn67K3SYcEkeP6xXZLVOPltYJJ+BsgYDK4cgGt1JPTzUVjfDNVHEZ3QFkWmpIzAHQFzb3A9VbuDcKxQHOSZZf8AuSakf4Rs0emvmuniKg76kni+eJ4HrlNvvZaip23JVdISi5T5+P8A1nzXJUnNfom/C4jVxMbJKRHDezD8ILjckeeu5SRLumrhDDpKm0MXxOdck/C1o3cfIf0V1eMCc4PC7VzsdWK4WxjTle13lzS0+SxX0Fw7whDSN8IzyHeR4BcfIfKPIfdbeIeFYKyJzJY23IOWQAB7DycDv7bFWMdr6XJRy3v8f7KIw19ymeTtHlo4IqeBrc4Ly5zwXAAvJa0C487lKrqR9PM+J+jo3lp9QbX9Duo/FnEzE9bfor6IqTwxCnuqueNtizaztONRQPjDMtTJ/CIbfLkcPFIL7aXFupSk7B+6jGaw8lG4HWd3KD5HdOGC8OzYi+5uyEHxSW+rWDmfsPstKEYVJy4R26dupmocv+bsRqmUA2XZhgurmxPs+o3Uj4WQsaQw5ZAB3gcBo4v3JvuqU4ff4rFFN6sexLW6V0V7sc+FOJIqF080t7CNrWtbbM9znXDRfyaSTyCa+GO1enq5O7e0wOIJaXuBY6wuRm0sbdVSnEj/AOLl5AfqtGGi7gu2aaFkm3yM6S+dNEccDDxITW1tRUgHI59mHqxgDGn3Db+6W6xmU2TmJXS5aemZne82AH6k8gNyVY3B/ZrDS/xJg2ac7uIuyPyYD/uOvoid0aI4/QurqlfPuKBin11XsOrrlWV248NRxdzUxMDC9xjkDQACQMzXWHOwcL+irOhr2gjMDfqBcI9T1YJo09GoUWS72POAQRhv8Qjrquqvx6KMEMsurDuyeqmDXPmijY4AggmQ2Oo0Fht5pho+xSmGss00vkC1gP0BP3S0roLybTvgisKriAOUIRmeSNiSVf3/AKS4da3cH17yS/8AuVa9oXB7cMkY+IOfBLcAOPiY8btvzBGo9+iqlarNkM6TWRjZudWAtjZG0vttfVbK/iHMckLC5x0AaCSfYapTwmudNNE0gCMyMDhrq0uAIvy0uvozD8HhgFoYmR/4WgH3O5VM8x5HtR1Out5isv8Awiia+hrGtzyU8zG8yWOAHqbKGqKou8JX025t1829oGHCmxCeNgs0ODmgbAPAeAPIXUU+5YLNB1J3SaksY32Ojh6OxF+ZTk2sYwWAu7kBuUtdnWGGtlMZcGFozXtfMBa+l99VceDcJQ0/iAzv+d9iR6cgqO1pjOu6jRXs8t/H+xOj4ZrZ2l2RsQ5CQ2cfYA290txPkimdDM0te07H9R1HmrvVddqNIGzU03N2dhPW1nD9XLjiIaDqllt3pSSw+MeDPBnWkjJ5Pb+qsNV3RnwtPm39QrDCkhDqv1p/ieoQhdMg0T0THkF7GuLTcFwBIPlfZb0IQdy+AQhCDhgZFi6cIfDdaX0iANc9eAqt7RsF/jfioxcOt3luThoHehFvp5qzJ8KJUdUYI87C/uFXOHesDej1UtNarI/n90V3RYo3u2vbbOBYr2jwmWukGclsQPid5dG9T+iajwGC6/dsb9QD7DRSsPDUgFswAHIDQJeOnefcbV3WoqH9mPufl+PwJOjqY4mNjYA1rAGgDkAlbtPxkNpGH/5Ef0s+/wBlLSYFINn/AGSB2i4NVyd2xkb5Gtu7wNJFzpy8v1V9q9jRk6BKWpi5PzkywOpGYEG4OoKYKQSzOyNORn8z7benUqs8GwvEYnWZBJa+z2HL97W9la+GUc/dtu1rTYZh521WXVom5+7g2ddrIVx9mHL9vuM+GiKFgYzYbk6lx5knmVtqahj2lrtQdCl10Mw3t91FY1WTtjd3Zyu6gEm3O1xYFa0klHGNvg82sznu+fLOOj4mgbI8F9nMc5uWxJdYkaW0N018MYkHh7yLG4DeoFlVGG1dM13jinz31PdPOvturCwKNzo80TXZSf5wWH6EXWHpaHC9Ptfnk2tXClUtxll7eRy/HhRHFNUHU5t8zP1XKYpvlH1UfjEkgjdmabb6a7arY1Cbqkl8Mxa9poh5CCnTABDFEO7jawuHiygDMRzKreDGI83ic8eXczE/7U7Ycx0kbXRXt5hzfs4ArG6ep124knuhnUKMlnyhlFeEGvChPwk3kuaodK3lf6rfyJFKcVUwirJ4xs2V9vQm4H3Vmdj8UTKd8g/vHPLHX5NFi0DoDe/sq+4rw+d1ZK78PK8OfmBYxzhqB5bpy7OsOqPHaKSJpGvetLLnlYHdLwzGRjQjKu5e14z/AI+5aX9oBH49RAwub5gtb8PnGxBTBslZ9pDA3EZHD/qMjf75cp/2qFocENW/IxzWvyktzaBxFjlvy0vqp3tDwiodO1/dPILA27GudaxJ5DzUNhEEsUjXNjmc9p0b3bwDyIJtoLKUZOLyjzl9TjqHLDxnx8DPwp2blr89YW2adI2OvmP5nDYeQ+ys+Cpa1oa0BrQLAAWAHkFD0+EF7QQXNJA0PLyWx2CyjZ6lOyU+TdqphUvaiVdWX066L52w2Xu5TfkSPurtfRztN9D6KisRpXRzPbI17HZnaFjr7ny1TOkkot5Euo1OyKX4nViOGSVBc+Jjn5AM2UXIBJANhrbz9F1cP8D1VQ4AMdG3m94LQB76k+QUvwLTTtma+FrzoWuzeAFp9dTYgH2Vmtpp3K+3VODxHBTpNL3QSllY+wcK8OQ0LLR+KRw8UrrZneQ+Vvkp016hRhk/ULF2Hzjms6UnJ5ka8YqKwiC7ZH95hp/JNG765mf/AGVI4fGCbHmrZ7Q6SofEyIRyOY52ZzmMc/VvwjQadfZKWHcHONvBNfoYnj9lqaRqNe7MzV5cmkmXJwfiV6GmudRE0f5fD+ymfx4StgPD8raeNpu0htsp3Gp3Uh/Y0vJ6zLPqeDSr+hZ+Ca/HJD7aCJMOuN45oz9czD+oU+7DpxzSvx3Q1L6R8bYnylxbdrQSbA5rjqbgLkHiSLYcoQuEafZxGxB9Oa+gGV4IB6i6ojBcPrmDK2gqBfm5tlaeEYXUiFneEBwG2ug5A+dkxe00sMYucWlhjN+NVIds0H/v2vG0kLD7tLmn7AK1DSzjzSdxzwzPUvid3L5AxpHgtfU3tYkdEtF7l3T5qFycnhbi32XVPdVDH7Auyn0OivL8WqnwbhmVoDRSzMPVwsPrdWJBh8waLuF7C/rZSm14GequubjOEk/BKiqSR2pODo6fqJj/ALD/AECZxQS/MEv8VYJUS92Gs7wNJPhIuCdNiRyVb4FenuMdTGUnhIjKCXwAeisth0Hoq0pcHqW7wP8A9J/QqwMJe8xM7xpa4CxB8tLriHOq9ksSg0+eGdiEIUjEBCEIAEIQgAQhCABCEIAEIQgDyyxdCDuFmhAGn8I3oshAOi2IQBrMA6LE0rei3IQBpFMFkIAtiEAYd0F4YB0WxCANX4YdFk2ILNCAPMq8MY6LJCANX4cdFk2IBZoQB5ZGVeoQBgYgvBAFsQgDHIF7lC9QgDB0QWp1Cw7tB9QF0IQBqZTtGwAWzKvUIA8yoyr1CAMTGECMLJCAPMqLL1CAPMqxdECs0IA1iELMNXqEAeZUZV6hAHmVFl6hAHlkZV6hAHmVe2QhAAhCEACEIQAIQhAAhCEACEIQAIQhAAhCEACEIQAIQhAAhCEACEIQAIQhAAhCEACEIQAIQhAAhCEACEIQAIQhAAhCEACEIQAIQhAAhCEACEIQAIQhAAhCEACEIQAIQhAAhCEACEIQAIQhAAhCEAf/2Q=="/>
          <p:cNvSpPr>
            <a:spLocks noChangeAspect="1" noChangeArrowheads="1"/>
          </p:cNvSpPr>
          <p:nvPr/>
        </p:nvSpPr>
        <p:spPr bwMode="auto">
          <a:xfrm>
            <a:off x="303240" y="439139"/>
            <a:ext cx="525674" cy="476885"/>
          </a:xfrm>
          <a:prstGeom prst="rect">
            <a:avLst/>
          </a:prstGeom>
          <a:noFill/>
        </p:spPr>
        <p:txBody>
          <a:bodyPr vert="horz" wrap="square" lIns="151347" tIns="75672" rIns="151347" bIns="75672" numCol="1" anchor="t" anchorCtr="0" compatLnSpc="1">
            <a:prstTxWarp prst="textNoShape">
              <a:avLst/>
            </a:prstTxWarp>
          </a:bodyPr>
          <a:lstStyle/>
          <a:p>
            <a:endParaRPr lang="en-US" sz="3179"/>
          </a:p>
        </p:txBody>
      </p:sp>
      <p:sp>
        <p:nvSpPr>
          <p:cNvPr id="2052" name="AutoShape 4" descr="data:image/jpeg;base64,/9j/4AAQSkZJRgABAQAAAQABAAD/2wCEAAkGBhQSERQUEhMVFBUUFBUWGBUUFxUUFBQYGBUVFBYVGRgYHCYeGBkjGhUUHy8gJCcpLCwsGB4xNTAqNSYrLCkBCQoKDgwOGg8PGi8kHyQsKS0sMCwsLCksLCosLCwpLSwsKSwpKSwsLCwsLCwsLCwpLCwsLCwsLCwsLCwsLCwsLP/AABEIAHIBuwMBIgACEQEDEQH/xAAcAAACAgMBAQAAAAAAAAAAAAAABgUHAgMEAQj/xABAEAABAwIEAwYEBAMHAwUAAAABAAIDBBEFEiExBkFRBxMiYXGBMlKRoRRiscEjQtEVM3KSorLhQ1OCFyRkwvD/xAAaAQACAwEBAAAAAAAAAAAAAAAABAIDBQEG/8QAMBEAAgIBAwMDAgUEAwEAAAAAAAECAxEEITEFEkETIlEyYXGBobHwFCOR4WLB0UL/2gAMAwEAAhEDEQA/ALxQhCABCEIAEIXDi2MRUzM8rso2HNzj0A5lcbwSjFyeFydyEpQ8dl58EBy9XOsfoAVNYbjrJTlILH/KefoeagrIvZMYs0d1azKJJoQhWCoIUBiHFTWvMcQD3NNib+EHp5lZQY3Ju5rSPK4Sz1Val25Gf6W3t7sE6haqapDxdv8AyFtTCaayhdpp4YIXLX14iFzqTsOZ/wCFxRV0jtbgeQH9UtbqoVy7Xu/sSjBtZJdC5Yak7O+q6ldXbGxZiRaa5BC8KTq7j0OlMdM0Oymxkdq0n8oG481KUlHkXuvrpWZsckJUp8fqBq8NcOgGU/VMVDXNlZmb6EHcHoVyM1Lg5VqYW7R5OlCEvcXcZRULBm8cj/gjBsT+Ynk1TLZzjCPdLgYUKuMN4xq5yXBzGjk0MBA9zqUzYRxIXPEczQ1ztGuHwuPQjkV3ArVrarHt+owoQhcHQQlfiTjyKmf3TR3so3aDZrP8TuR8hquKg44nfq6nbl/K43+4Vyom49yWwnPW0wn6blv+bHVC5MOxJkzczfdp3aehXWqmsbMbTUllAhYySBoJcQABck6AAbklJNR2kZ5CymjztBtncSA7zaBy81KEJT4IzsjD6mPCEtUnFEmnfRAA82E6exTFFKHNDmm4IuCOa5KDjyEZqXBmhC566vZCwySODWt3J/TzPkokzoQkh/aC55PcxDL1eTc+w2UlhvF+YgTM7u+zgSW+99R6q11TSzgtdU0s4GVC8BXqqKgQlTivjYU7+5iAdKRc3+GMHa/U+SiqPGKt/iMp9LNt9LKXax6rQ2WQ79kvuWAhQODY+XOEcwAcfhcNA7ytyKnlEVtqlVLtkCEKFrOKY2OLGfxHDQ5fhB6X/ogK652PEFkmkKFp+JAfjYWjqPEFMMkBAINweYQE6p1/UjJCEIKwQhCABCEIAEjw8YTulfbIA17m924a2aSPi3vonhJXF/CD3OdU0x/iWu+P57c2/mty5qq3uxmJoaD0XNwu88N+H/PIyYTjTJwbeF4+Jh3Hn5jzUiqWh4kOYHMY5WHfYg//ALkmai7UwywqI7/njI18y0/sVXC9P6hvUdHti81LK+P5yWGqe49xR02ImMnwQAMA8yA5x+4Hsmqu7XqGNmbNI8/K1mv1JA+6rPFuJ4qyrknia5gdlu19s1w0NJ0O2gXL5pxwmXdJ0lkL27ItbPGfksXAoW5QurEiG2LTYjUEJQwziHKFlWcRh3NL96SNKWjslbl8Fs4fU95Ex/zNB/quXiKtMVLM9u7WG3kToD91F4TxPTMgjZ3ocWtAOUE68+XVY4jxXRyxvhfMI+8a5t5AWDUaG5FvumnbFxwpLODzDonGzPa+1P48ZE3hx/i1Ke4bZVWeGVYY82c11iRdpDmm3MEbhM8eNabrDrsUM5N/U0Ssw4jThE38UtHMfoptJGC43GyQueTe1g0bm+5+ym38SfK0e5/otCjV1wr97MPV0yVmEjgxqovUkHZrWge4zH9fsuyinSbi3FWaqtIwRmwAcCcrrE2vfY6qWpK/TdZc7l6sprhsl6b7EhodKF3wOu0HySjVYxkY52VziATlYC5x9AN1GQ9rDbANp9tNZLHTr4d1oaK5OUmzO1l9enS9R4GfjqtdFQTuYbOyhoI5Z3BhP0JVacKkAqQ4l7U45aeWGSmcBIwgFr2uIO7TYgcwEnYNjItdpTtk03sea6harJRthvFFu/ihk5bLbwtVXmkaNsod73t+6rscReHdclBx7LFI/uXtBNgS5odtrYX23XYbyRTTrP7sZYeFyXuqD7TKxzsVlDjowRtaOgyB36uJUue1atZreB/k6Nw+7XBInEvFDqyrM0kbYnlrQchJa4tFg7XY2sPZNPY1LtRDU14gPPCGIgaFMOM4g3ICDYixB9FV1DiWXYrokx8uc0E31BIOxsdlNLueEY8ZzhFwwfRdO+7Gk82g/UXXNjNd3NPNKBcxxPeB1LWkj7hVl/6kVL/hkYzyawfvda67tFqWxvbI2OZjmuaWkZCQQQQHN20PQpn+js52NePVqJPs3z+ArcPzmSXNIcznuLnE7kk3J+qtTDwwMGypHAsUAItoQdjuPIpxi4pIbYFOuLsisGSp/wBPZJyXI+4TiAbVtaP57t+xP7JzXz9TcbmCobK0Nke2+jibXIIvp0umaLtaqjqI4COln/rmS12mk3mJq6LV4r/ubb7fgT/bBizoqJrGm3fSBhP5QC4j3sEl8FVDRa6juO+0z8ZAIZafI9kgeyRj7t2IcC0i9iDyKX8GxjIQbpimpqtwfIaieZqxbovGWrbk9l2cGV+dkjOTHC3/AJA6fZVM7izw7qOHF0sbx3c0kYOpLHFoJ87b6KuemfYxjS2eraoo+jlVPa/i5FRBBfwhneEdXElov6AH6qHoe0atiGZsomHyyjNf/wAhZw+qVOLuO3YhO174RC+NgYQHFwdZxN9QLbpaupxmmzbhW4yTZYnDeUtF1P4ixvdnZVXgvEuQAEqTrOMbttdXuDbyMYy8lt8H4j3tMLm5Y4s+mo+xCm1854Zx9KwujZM6JhcT4Ta5Nhe+/JS0vFVQBeKrlv8A4yfsbgpOcPc8Fsemyt90ZI4KvFC+vqHPOpnkvfycQB7AAKx8ErWlgVIyYm9073ym73OLnOsBmJOpsNLpvw3HSGgArrWUbjqVlaj8D9iNcA5pG4cD90/NOiounxd0krctnZSHa6i41ANl34tx3VscBJI5t9stmtPoQB9FXNYFNR0yd/aotLGeSx+OcYNNSPc02c4iMHpmvc/QFJPDMwIF0n8TcXzyRtY+RzmFwJDjexANj9yurh/FcttVS2MaXQOiuUHyWwA0tWfDlWc74r6WzDy1sR90osx7w7qf4JOd8kl+WUdTzP6LqYhqdK66Zuf8Y4IQhSPPAhCEACEIQAIQhACtxTwBDWeMfwpfnaNHf4m8/XdV/X9lVa2+XJIBtldYn2dZXShVSqjLc09N1TUaddsXlffc+XsXwWSFxZKxzHDcOBB9fMKNbGWm7TY+S+ocbwGGqjMczA4WNnW8TD1aeS+eOIMGdSVEkL92Otf5mnVrvcWS06+09NoNfDW5UliS/mxxxYhJsu+hmJe3Ob6+wUfE3mtodqqWjZxgZsXhNLKyRp/hS6Ho1/L2P6rKrf3zbOXPBWieB0Mp5aE9eS5sEqSQWu+JhLSettj9EnfD/wCkZsq3F+4wpsBew3Y8jyG30U9Q00n87yR0Fh+iyi0XWH6JOU2+QjFIlsLLHDI4ADl5eiwZWZZHRO+Jux+Zp2d+3qFGB5Gq4cbxAiop3ahx8J03a7Y+l1zt7lgz9Vp08yJuuoWy/ELow/Bw3RrngdMxsumnNxdbo0q2+DJJLD4msHhHvzPuUp9onDgymrgFnN/vWj+Zv/ct8w59R6JqpyVlJMMpB2Oh6a7g+ynVZKuXcKaiiF8HCRSchzjquT+zrG7SR6KSkgDJZIxsx7mj0BNvtZbGxLeTyso8JZKVEnD4NNDSm4LiXW66qfqcKhqYidI5mi7XDTNbkeq4YY15K57buY1xawAuIBIaCbAk8hfqrItrcS75TszHkgIag6tduCQfZeT04dutcb80rz1cV2AJ9PKNGXseUckWHgcz9U2YDTUbm5Zma8jzHndQLQs2XuAL3PTcnkPVSTwVTnKT5N/FGH/hHh0Ty+F2xO7T0K5ocRzN3upjiPAKqCnvUwPbG4fFo4NJ2DrE5T6pQwcHKQeRIWjprpN9pb6XdBuaw0d0uHtcczfCeoWUWGOOjnut0Gi3Rusu2NyfUIvcolbOKwbouFYHs0Ja7kQd/qoeWOSmfZ2rTs7kfJSgrsqwxGqbLGQd1PZcFVVtqlie6ZC4nCJNQotlLI06KQo5rrujZddUVLdGn6sq/azhpaR7viOnQKfpIIyMsgFlqjaAFvw/DX1UzIYrZ5HWF72GlyTbkACfZWbJbi8nOcl28kRX076Z12HNGfstMkMdSL7O6jdTHFGE1FDJ3NS0eIXa9pux45lp8uYOoS9gj7Pe3lfRJ2KGzjwz0fTr7ZP0rjIYNM34XgjzGqk8MwJziDK7TpsFIwjRZlyj2m2oInYuHqd7LODTpzASNi1P+GqMjCcp1Gt7dR6KWqcZcwaJYrK4zTC+4uqbVsX0zcbFj5O6Wk7zXmuvDsFufETboCVuw2muApynjslmkej9OK3wTWCNihaA1oH7+aOIZop4nMO9tD0PIhcYic4tZGLve4NaPM6KM47waWgnaxzs7XsDmutYE7Pb7H7EKP2KZSrU0pPdi6Iy9hafiY6ywpKmSM2Av5arrwRpIc4/zm6moqMdEo+RyuLklI5qKvmkNg0N89SU94HCGNGpv15qFw+i6LumzghsbS5x0AaCSVEjeu5dmR1wzifKcshzN+b+Yf1CaGPBAINwdiNiqXqhUwG8sUjAfmaQPrsmzhTijLZrtWHf8vmFJSPO63pqcfUpefwH5C8a4EXGoK9UzzwIQhAAhCEACEIQAKn+26iAmp5QNXse0nrlII+zirgVV9ufw0v+KX9Gqq36TV6RJx1cPz/YqpjlujNytEW63tdqkWe+5YxcIYSyavhhlBLJBIDYlpuI3EEEeYUlivBjsPqSDIJGTXLDs4BpsQ4bX8Q1G65+HpO5qaWo/lbIA7yDgWE/R1/ZOHai681KPySH/UxRsSdEn5MLVWzWthFP2tfqsi1ZZxvXnJDVjDZLU8ALD6Kcx3B4pcOime3+JDGwscN9wMp6i5UFST2aR5KaxGsvh1PGDrIR/lY8k/cNCd08oqE8/BidR7sxf/L/AKOKiZdoW/Is4IsoC2OcFjZEm9zfRtU/SYYx1PkeLh4zHrc63vyI0+igYZmsaS5wa0DVziAB6kqVh4mgbSPlbKx7YY7uykchoPc6D1W102Kcm5fBn6myMdmyl8coGxVlQxji5rJS0OO+lr3t53HsudrUMkdIXPd8UjnPd6uJcfuUPNk3t4PAX2epbKXyzpjVk9l9G0wTuIBD5AzUXBDW7el3FVc2ZWTgGMCjwR07tz3uQc3PLixgHuB7Apij6hnpcMXub8JlRYgGGonMbQ1hmkLWt2a3ObAeVliF7BT6arNrU2dsmpSbNkcd1YnZRww1731Ugv3bskYO2e13P9QCAPUpGpGXVz9m8GWgZ+Z8h/1kfsp4LenJWX4fhZGOopmva5j2hzXAgtcLgg7ghfOPE2ERUtbPBDfu432Fzci7Q4i/OxJHsvpGSQAEnQAEk+Q1K+ZqupM880x/6sj3/wCZxI+yb0izJs1OoySgjUQuunF1yOXdRalai5PPWPEckzwdw4yrrWRygmMNc9wFxmDbWaSORJC5+0zg51BNniafw0vwbnu3W1jJ+4vy9E39mEI/GSHpAfu9isjEsNjqInRTMD2PFnNdsf6Hz5LP1FrhbsbWgpjbpk3zk+S6GT9/1UtFIu/j3hmKhrnwQlzmBrHjPYlue5y3G4GiiGPWlRLMEVaiHuwSYfonXsgjDq5xO7IXkepcxp+xP1SFDIpLBOJ30U4liDS/K5tnC7bOHO3mAfZd1CzW0Q0UJO9JIvrinhaGvgMMw82vHxRu5Ob/AE5hfPmLcGy4fVmGUh1xnY9p0cy5aDbcG4OhVucHdpgmY/8AFlkZYC4PGgcBu23zdAN0kY7WPxCsdOWlrAAyMHcMFyCfMkk+6yaYzjLD4PVVUNWZaIG9l6x3iC6q+islqonPeWGlimpz7Vk1qanZLBZfA+ARy18ZeARG10ljqC4WDb+hN/ZRnarNFLiQZFGwGJtpHtaAXvPiIcRvlFh7lbuD+JjTuExYXlsb2WH8xIBbfyuBr0UfRYLJLI+aQeKRznu9XEk+2qTnLul3DlGicNQ5z4S2NFNTkDZSFKwLZPDl0XDWVvdtJG/JRbwjYw5LYeuz3DWyVD5iL900Bvk519fUAH6pi7QqeB1FJ+IYH2Foxs7vDo3KeXn5AqvOAeLZIn2uMj3AvFhryvflYKc4wxE1VSGMN4odrbOefid5gbD3S0pZMW/Q2z1qcvp5z9l4/Fv9xPocLytCkYqRSMlLYLVGFXg3/UTWxIYfSgBNvCeFgB0xGrvC3yHP6n9EtUzCQGjdxAHvorDpoAxjWjZoA+ikjzPVL2o9uef2MpYg4FrgCDuCLg+yrDijB/wNQ10f9zLe35HblvpzH/CtJRvEGCtqoHRO0vq0/K4bFdayZmh1T09mX9L5I/hPFczO7J1Au3zb09kxKrMPqJKWVscoLXxuFujhtcHmCFaTShMs6jQq7FOPEtz1CELpmghCEACEEqouJO0SqixCRkbsrIn5BGQC11t83PXVQnNQWWN6XSWaqTjDwsluKme2av72rigZqYWEut80hBt/laPqn6bj2EQMeAXSyNuIRqQdiHHkLpDkoxGZKioN5ZSXG/U/oOSousWMI1uk6Wdd3qWLjKX3fH6CJJh7mDxaLQSrF4P4Q/tGUzTginYdG6jvXdL/ACjnb06pk484VpY4InsgjY5krQMjQ24Ido6240vr0VHa1BzZu2dUqheqMZfn7MRMPs6ikB3AuF6/iU1joHOveKBsbiebgXZne+ikWU4na9nwlwIuPsteB8DujaLuBPPpukJXqUGkRtcO5SlymegaLOlizuttbdM1DgHeHu2Wv/M7cMH7noF1YxwvHTMa+IONzZ5Jv6Hy5qh0T9N2LhCOo18I+yL3Yv4lhhEeeG7rWDm7nXQO9L7qSwnCJXNYZf5G5WjoLlx97krowg+K1uR0U4+e3haLk6BJxbku0zbtROcVGXg5JaEmwaC49AuCupXxWztIvseR9034bQ923XVx3P7DyUfxc3+CD0ePuCFoy6coUucnvzgRjfmfauCqOPMRJMcQvlsXnoTew+lj9VwYPT960xfNawva5BBAKkeM6HNkkAvluD6HUH63+q18H4XLPOGw2BAzFx2YNrn67K3SYcEkeP6xXZLVOPltYJJ+BsgYDK4cgGt1JPTzUVjfDNVHEZ3QFkWmpIzAHQFzb3A9VbuDcKxQHOSZZf8AuSakf4Rs0emvmuniKg76kni+eJ4HrlNvvZaip23JVdISi5T5+P8A1nzXJUnNfom/C4jVxMbJKRHDezD8ILjckeeu5SRLumrhDDpKm0MXxOdck/C1o3cfIf0V1eMCc4PC7VzsdWK4WxjTle13lzS0+SxX0Fw7whDSN8IzyHeR4BcfIfKPIfdbeIeFYKyJzJY23IOWQAB7DycDv7bFWMdr6XJRy3v8f7KIw19ymeTtHlo4IqeBrc4Ly5zwXAAvJa0C487lKrqR9PM+J+jo3lp9QbX9Duo/FnEzE9bfor6IqTwxCnuqueNtizaztONRQPjDMtTJ/CIbfLkcPFIL7aXFupSk7B+6jGaw8lG4HWd3KD5HdOGC8OzYi+5uyEHxSW+rWDmfsPstKEYVJy4R26dupmocv+bsRqmUA2XZhgurmxPs+o3Uj4WQsaQw5ZAB3gcBo4v3JvuqU4ff4rFFN6sexLW6V0V7sc+FOJIqF080t7CNrWtbbM9znXDRfyaSTyCa+GO1enq5O7e0wOIJaXuBY6wuRm0sbdVSnEj/AOLl5AfqtGGi7gu2aaFkm3yM6S+dNEccDDxITW1tRUgHI59mHqxgDGn3Db+6W6xmU2TmJXS5aemZne82AH6k8gNyVY3B/ZrDS/xJg2ac7uIuyPyYD/uOvoid0aI4/QurqlfPuKBin11XsOrrlWV248NRxdzUxMDC9xjkDQACQMzXWHOwcL+irOhr2gjMDfqBcI9T1YJo09GoUWS72POAQRhv8Qjrquqvx6KMEMsurDuyeqmDXPmijY4AggmQ2Oo0Fht5pho+xSmGss00vkC1gP0BP3S0roLybTvgisKriAOUIRmeSNiSVf3/AKS4da3cH17yS/8AuVa9oXB7cMkY+IOfBLcAOPiY8btvzBGo9+iqlarNkM6TWRjZudWAtjZG0vttfVbK/iHMckLC5x0AaCSfYapTwmudNNE0gCMyMDhrq0uAIvy0uvozD8HhgFoYmR/4WgH3O5VM8x5HtR1Out5isv8Awiia+hrGtzyU8zG8yWOAHqbKGqKou8JX025t1829oGHCmxCeNgs0ODmgbAPAeAPIXUU+5YLNB1J3SaksY32Ojh6OxF+ZTk2sYwWAu7kBuUtdnWGGtlMZcGFozXtfMBa+l99VceDcJQ0/iAzv+d9iR6cgqO1pjOu6jRXs8t/H+xOj4ZrZ2l2RsQ5CQ2cfYA290txPkimdDM0te07H9R1HmrvVddqNIGzU03N2dhPW1nD9XLjiIaDqllt3pSSw+MeDPBnWkjJ5Pb+qsNV3RnwtPm39QrDCkhDqv1p/ieoQhdMg0T0THkF7GuLTcFwBIPlfZb0IQdy+AQhCDhgZFi6cIfDdaX0iANc9eAqt7RsF/jfioxcOt3luThoHehFvp5qzJ8KJUdUYI87C/uFXOHesDej1UtNarI/n90V3RYo3u2vbbOBYr2jwmWukGclsQPid5dG9T+iajwGC6/dsb9QD7DRSsPDUgFswAHIDQJeOnefcbV3WoqH9mPufl+PwJOjqY4mNjYA1rAGgDkAlbtPxkNpGH/5Ef0s+/wBlLSYFINn/AGSB2i4NVyd2xkb5Gtu7wNJFzpy8v1V9q9jRk6BKWpi5PzkywOpGYEG4OoKYKQSzOyNORn8z7benUqs8GwvEYnWZBJa+z2HL97W9la+GUc/dtu1rTYZh521WXVom5+7g2ddrIVx9mHL9vuM+GiKFgYzYbk6lx5knmVtqahj2lrtQdCl10Mw3t91FY1WTtjd3Zyu6gEm3O1xYFa0klHGNvg82sznu+fLOOj4mgbI8F9nMc5uWxJdYkaW0N018MYkHh7yLG4DeoFlVGG1dM13jinz31PdPOvturCwKNzo80TXZSf5wWH6EXWHpaHC9Ptfnk2tXClUtxll7eRy/HhRHFNUHU5t8zP1XKYpvlH1UfjEkgjdmabb6a7arY1Cbqkl8Mxa9poh5CCnTABDFEO7jawuHiygDMRzKreDGI83ic8eXczE/7U7Ycx0kbXRXt5hzfs4ArG6ep124knuhnUKMlnyhlFeEGvChPwk3kuaodK3lf6rfyJFKcVUwirJ4xs2V9vQm4H3Vmdj8UTKd8g/vHPLHX5NFi0DoDe/sq+4rw+d1ZK78PK8OfmBYxzhqB5bpy7OsOqPHaKSJpGvetLLnlYHdLwzGRjQjKu5e14z/AI+5aX9oBH49RAwub5gtb8PnGxBTBslZ9pDA3EZHD/qMjf75cp/2qFocENW/IxzWvyktzaBxFjlvy0vqp3tDwiodO1/dPILA27GudaxJ5DzUNhEEsUjXNjmc9p0b3bwDyIJtoLKUZOLyjzl9TjqHLDxnx8DPwp2blr89YW2adI2OvmP5nDYeQ+ys+Cpa1oa0BrQLAAWAHkFD0+EF7QQXNJA0PLyWx2CyjZ6lOyU+TdqphUvaiVdWX066L52w2Xu5TfkSPurtfRztN9D6KisRpXRzPbI17HZnaFjr7ny1TOkkot5Euo1OyKX4nViOGSVBc+Jjn5AM2UXIBJANhrbz9F1cP8D1VQ4AMdG3m94LQB76k+QUvwLTTtma+FrzoWuzeAFp9dTYgH2Vmtpp3K+3VODxHBTpNL3QSllY+wcK8OQ0LLR+KRw8UrrZneQ+Vvkp016hRhk/ULF2Hzjms6UnJ5ka8YqKwiC7ZH95hp/JNG765mf/AGVI4fGCbHmrZ7Q6SofEyIRyOY52ZzmMc/VvwjQadfZKWHcHONvBNfoYnj9lqaRqNe7MzV5cmkmXJwfiV6GmudRE0f5fD+ymfx4StgPD8raeNpu0htsp3Gp3Uh/Y0vJ6zLPqeDSr+hZ+Ca/HJD7aCJMOuN45oz9czD+oU+7DpxzSvx3Q1L6R8bYnylxbdrQSbA5rjqbgLkHiSLYcoQuEafZxGxB9Oa+gGV4IB6i6ojBcPrmDK2gqBfm5tlaeEYXUiFneEBwG2ug5A+dkxe00sMYucWlhjN+NVIds0H/v2vG0kLD7tLmn7AK1DSzjzSdxzwzPUvid3L5AxpHgtfU3tYkdEtF7l3T5qFycnhbi32XVPdVDH7Auyn0OivL8WqnwbhmVoDRSzMPVwsPrdWJBh8waLuF7C/rZSm14GequubjOEk/BKiqSR2pODo6fqJj/ALD/AECZxQS/MEv8VYJUS92Gs7wNJPhIuCdNiRyVb4FenuMdTGUnhIjKCXwAeisth0Hoq0pcHqW7wP8A9J/QqwMJe8xM7xpa4CxB8tLriHOq9ksSg0+eGdiEIUjEBCEIAEIQgAQhCABCEIAEIQgDyyxdCDuFmhAGn8I3oshAOi2IQBrMA6LE0rei3IQBpFMFkIAtiEAYd0F4YB0WxCANX4YdFk2ILNCAPMq8MY6LJCANX4cdFk2IBZoQB5ZGVeoQBgYgvBAFsQgDHIF7lC9QgDB0QWp1Cw7tB9QF0IQBqZTtGwAWzKvUIA8yoyr1CAMTGECMLJCAPMqLL1CAPMqxdECs0IA1iELMNXqEAeZUZV6hAHmVFl6hAHlkZV6hAHmVe2QhAAhCEACEIQAIQhAAhCEACEIQAIQhAAhCEACEIQAIQhAAhCEACEIQAIQhAAhCEACEIQAIQhAAhCEACEIQAIQhAAhCEACEIQAIQhAAhCEACEIQAIQhAAhCEACEIQAIQhAAhCEACEIQAIQhAAhCEAf/2Q=="/>
          <p:cNvSpPr>
            <a:spLocks noChangeAspect="1" noChangeArrowheads="1"/>
          </p:cNvSpPr>
          <p:nvPr/>
        </p:nvSpPr>
        <p:spPr bwMode="auto">
          <a:xfrm>
            <a:off x="303240" y="439139"/>
            <a:ext cx="525674" cy="476885"/>
          </a:xfrm>
          <a:prstGeom prst="rect">
            <a:avLst/>
          </a:prstGeom>
          <a:noFill/>
        </p:spPr>
        <p:txBody>
          <a:bodyPr vert="horz" wrap="square" lIns="151347" tIns="75672" rIns="151347" bIns="75672" numCol="1" anchor="t" anchorCtr="0" compatLnSpc="1">
            <a:prstTxWarp prst="textNoShape">
              <a:avLst/>
            </a:prstTxWarp>
          </a:bodyPr>
          <a:lstStyle/>
          <a:p>
            <a:endParaRPr lang="en-US" sz="3179"/>
          </a:p>
        </p:txBody>
      </p:sp>
      <p:pic>
        <p:nvPicPr>
          <p:cNvPr id="2054" name="Picture 6" descr="http://1.bp.blogspot.com/_Eru373l-BMk/TLTLacIQLoI/AAAAAAAAAD8/DHuAPX1Rr3U/s1600/monitos%2Bjunto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47335" y="1185637"/>
            <a:ext cx="6457817" cy="351506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44526" y="7666122"/>
            <a:ext cx="4222416" cy="2684477"/>
          </a:xfrm>
          <a:prstGeom prst="rect">
            <a:avLst/>
          </a:prstGeom>
          <a:noFill/>
        </p:spPr>
        <p:txBody>
          <a:bodyPr wrap="square" lIns="151347" tIns="75672" rIns="151347" bIns="75672" rtlCol="0">
            <a:spAutoFit/>
          </a:bodyPr>
          <a:lstStyle/>
          <a:p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Único</a:t>
            </a:r>
            <a:r>
              <a:rPr lang="en-US" sz="6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6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requisito</a:t>
            </a:r>
            <a:endParaRPr lang="en-US" sz="6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sz="3179" dirty="0"/>
          </a:p>
        </p:txBody>
      </p:sp>
      <p:pic>
        <p:nvPicPr>
          <p:cNvPr id="11" name="Imagen 10" descr="Resultado de imagen para modelo de apoyo comportamiento organizacional">
            <a:extLst>
              <a:ext uri="{FF2B5EF4-FFF2-40B4-BE49-F238E27FC236}">
                <a16:creationId xmlns:a16="http://schemas.microsoft.com/office/drawing/2014/main" id="{89C79A4E-621A-4A7C-A903-0D35E8C6F4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" y="2979509"/>
            <a:ext cx="3977185" cy="417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Resultado de imagen para abrazo para ti gif">
            <a:extLst>
              <a:ext uri="{FF2B5EF4-FFF2-40B4-BE49-F238E27FC236}">
                <a16:creationId xmlns:a16="http://schemas.microsoft.com/office/drawing/2014/main" id="{86FB0CC6-1688-4AF9-8AAB-E44A233CAF31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62" b="94146" l="9916" r="89451">
                        <a14:foregroundMark x1="39030" y1="14715" x2="40295" y2="14557"/>
                        <a14:foregroundMark x1="39873" y1="13291" x2="36920" y2="13608"/>
                        <a14:foregroundMark x1="62548" y1="69778" x2="63713" y2="68354"/>
                        <a14:foregroundMark x1="63041" y1="68038" x2="54641" y2="64082"/>
                        <a14:foregroundMark x1="63713" y1="68354" x2="63522" y2="68264"/>
                        <a14:foregroundMark x1="54641" y1="64082" x2="65190" y2="62658"/>
                        <a14:foregroundMark x1="66250" y1="61392" x2="70886" y2="55854"/>
                        <a14:foregroundMark x1="65852" y1="61867" x2="66250" y2="61392"/>
                        <a14:foregroundMark x1="65587" y1="62184" x2="65852" y2="61867"/>
                        <a14:foregroundMark x1="70886" y1="55854" x2="75527" y2="63449"/>
                        <a14:foregroundMark x1="75527" y1="63449" x2="86498" y2="63924"/>
                        <a14:foregroundMark x1="74453" y1="76456" x2="73418" y2="77532"/>
                        <a14:foregroundMark x1="75548" y1="75316" x2="75383" y2="75487"/>
                        <a14:foregroundMark x1="75852" y1="75000" x2="75548" y2="75316"/>
                        <a14:foregroundMark x1="76004" y1="74842" x2="75852" y2="75000"/>
                        <a14:foregroundMark x1="76396" y1="74434" x2="76004" y2="74842"/>
                        <a14:foregroundMark x1="86498" y1="63924" x2="80276" y2="70397"/>
                        <a14:foregroundMark x1="73418" y1="77532" x2="64768" y2="72943"/>
                        <a14:foregroundMark x1="64768" y1="72943" x2="69831" y2="63608"/>
                        <a14:foregroundMark x1="69831" y1="63608" x2="67722" y2="71519"/>
                        <a14:foregroundMark x1="67722" y1="71519" x2="75105" y2="63766"/>
                        <a14:foregroundMark x1="75105" y1="63766" x2="68776" y2="74684"/>
                        <a14:foregroundMark x1="68604" y1="61392" x2="68565" y2="58386"/>
                        <a14:foregroundMark x1="68610" y1="61867" x2="68604" y2="61392"/>
                        <a14:foregroundMark x1="68614" y1="62184" x2="68610" y2="61867"/>
                        <a14:foregroundMark x1="68776" y1="74684" x2="68620" y2="62658"/>
                        <a14:foregroundMark x1="68565" y1="58386" x2="75738" y2="65506"/>
                        <a14:foregroundMark x1="75738" y1="65506" x2="85443" y2="69304"/>
                        <a14:foregroundMark x1="63837" y1="67322" x2="56118" y2="66614"/>
                        <a14:foregroundMark x1="85443" y1="69304" x2="64026" y2="67339"/>
                        <a14:foregroundMark x1="29536" y1="85918" x2="27271" y2="86605"/>
                        <a14:foregroundMark x1="21749" y1="90398" x2="27848" y2="94620"/>
                        <a14:foregroundMark x1="27848" y1="94620" x2="50844" y2="89873"/>
                        <a14:foregroundMark x1="50844" y1="89873" x2="74051" y2="92405"/>
                        <a14:foregroundMark x1="74051" y1="92405" x2="52532" y2="86076"/>
                        <a14:foregroundMark x1="52532" y1="86076" x2="44937" y2="91772"/>
                        <a14:foregroundMark x1="44937" y1="91772" x2="55485" y2="92880"/>
                        <a14:foregroundMark x1="55485" y1="92880" x2="66878" y2="91139"/>
                        <a14:foregroundMark x1="66878" y1="91139" x2="24895" y2="91930"/>
                        <a14:foregroundMark x1="24895" y1="91930" x2="36498" y2="90348"/>
                        <a14:foregroundMark x1="36498" y1="90348" x2="24587" y2="89759"/>
                        <a14:foregroundMark x1="28251" y1="87545" x2="30380" y2="87184"/>
                        <a14:foregroundMark x1="28822" y1="88807" x2="22785" y2="95095"/>
                        <a14:foregroundMark x1="30380" y1="87184" x2="29179" y2="88435"/>
                        <a14:foregroundMark x1="22785" y1="95095" x2="29536" y2="88608"/>
                        <a14:foregroundMark x1="29536" y1="88608" x2="22574" y2="95411"/>
                        <a14:foregroundMark x1="29199" y1="88455" x2="29958" y2="87658"/>
                        <a14:foregroundMark x1="22574" y1="95411" x2="28875" y2="88795"/>
                        <a14:foregroundMark x1="29958" y1="87658" x2="41350" y2="91772"/>
                        <a14:foregroundMark x1="41350" y1="91772" x2="55696" y2="92405"/>
                        <a14:foregroundMark x1="55696" y1="92405" x2="53376" y2="94146"/>
                        <a14:foregroundMark x1="36242" y1="14998" x2="36920" y2="14557"/>
                        <a14:foregroundMark x1="11392" y1="31171" x2="20091" y2="25509"/>
                        <a14:foregroundMark x1="19571" y1="25120" x2="18987" y2="25475"/>
                        <a14:foregroundMark x1="36920" y1="14557" x2="36221" y2="14982"/>
                        <a14:foregroundMark x1="37406" y1="15870" x2="45992" y2="11392"/>
                        <a14:foregroundMark x1="18987" y1="25475" x2="19611" y2="25150"/>
                        <a14:foregroundMark x1="54287" y1="9434" x2="57384" y2="8703"/>
                        <a14:foregroundMark x1="45992" y1="11392" x2="47028" y2="11148"/>
                        <a14:foregroundMark x1="47155" y1="11310" x2="46835" y2="11392"/>
                        <a14:foregroundMark x1="57384" y1="8703" x2="54234" y2="9506"/>
                        <a14:foregroundMark x1="46835" y1="11392" x2="47266" y2="11451"/>
                        <a14:foregroundMark x1="18987" y1="25791" x2="31224" y2="18513"/>
                        <a14:foregroundMark x1="47046" y1="11392" x2="47361" y2="11347"/>
                        <a14:foregroundMark x1="82700" y1="29114" x2="82700" y2="29114"/>
                        <a14:foregroundMark x1="64775" y1="13328" x2="74051" y2="15032"/>
                        <a14:foregroundMark x1="57173" y1="8544" x2="63080" y2="6962"/>
                        <a14:foregroundMark x1="51632" y1="13019" x2="66456" y2="13924"/>
                        <a14:foregroundMark x1="47468" y1="11551" x2="56751" y2="8703"/>
                        <a14:backgroundMark x1="57384" y1="71203" x2="57384" y2="71203"/>
                        <a14:backgroundMark x1="75949" y1="71203" x2="75949" y2="71203"/>
                        <a14:backgroundMark x1="76582" y1="72943" x2="76582" y2="72943"/>
                        <a14:backgroundMark x1="76582" y1="73734" x2="76582" y2="73734"/>
                        <a14:backgroundMark x1="79114" y1="72152" x2="79114" y2="72152"/>
                        <a14:backgroundMark x1="78481" y1="72627" x2="78481" y2="72627"/>
                        <a14:backgroundMark x1="60759" y1="69778" x2="60759" y2="69778"/>
                        <a14:backgroundMark x1="66245" y1="62658" x2="66245" y2="62658"/>
                        <a14:backgroundMark x1="65823" y1="61867" x2="65823" y2="61867"/>
                        <a14:backgroundMark x1="65190" y1="62184" x2="65190" y2="62184"/>
                        <a14:backgroundMark x1="75949" y1="74367" x2="77848" y2="73734"/>
                        <a14:backgroundMark x1="58650" y1="73259" x2="62869" y2="69462"/>
                        <a14:backgroundMark x1="77426" y1="74367" x2="76793" y2="72468"/>
                        <a14:backgroundMark x1="65823" y1="62184" x2="65823" y2="62658"/>
                        <a14:backgroundMark x1="75105" y1="76108" x2="75738" y2="73259"/>
                        <a14:backgroundMark x1="75949" y1="75316" x2="77004" y2="73892"/>
                        <a14:backgroundMark x1="78903" y1="70728" x2="79114" y2="71203"/>
                        <a14:backgroundMark x1="73955" y1="15127" x2="75949" y2="15348"/>
                        <a14:backgroundMark x1="28629" y1="18468" x2="17722" y2="23734"/>
                        <a14:backgroundMark x1="36076" y1="14873" x2="32307" y2="16693"/>
                        <a14:backgroundMark x1="17722" y1="23734" x2="21823" y2="22516"/>
                        <a14:backgroundMark x1="23365" y1="21600" x2="16456" y2="22943"/>
                        <a14:backgroundMark x1="16456" y1="22943" x2="16034" y2="23259"/>
                        <a14:backgroundMark x1="65612" y1="61392" x2="65612" y2="61392"/>
                        <a14:backgroundMark x1="65401" y1="61867" x2="65401" y2="61867"/>
                        <a14:backgroundMark x1="75738" y1="75316" x2="75738" y2="75316"/>
                        <a14:backgroundMark x1="77004" y1="74842" x2="77004" y2="74842"/>
                        <a14:backgroundMark x1="76793" y1="74525" x2="76793" y2="74525"/>
                        <a14:backgroundMark x1="75949" y1="75633" x2="75949" y2="75633"/>
                        <a14:backgroundMark x1="75527" y1="75000" x2="75527" y2="75000"/>
                        <a14:backgroundMark x1="53586" y1="94778" x2="53586" y2="94778"/>
                        <a14:backgroundMark x1="53586" y1="94462" x2="53586" y2="94462"/>
                        <a14:backgroundMark x1="27215" y1="86551" x2="16667" y2="88924"/>
                        <a14:backgroundMark x1="16667" y1="88924" x2="18776" y2="88924"/>
                        <a14:backgroundMark x1="46624" y1="12342" x2="46972" y2="12281"/>
                        <a14:backgroundMark x1="77637" y1="9652" x2="77637" y2="9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93" y="5705219"/>
            <a:ext cx="5174735" cy="562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413</Words>
  <Application>Microsoft Office PowerPoint</Application>
  <PresentationFormat>Personalizado</PresentationFormat>
  <Paragraphs>62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 Baskerville</vt:lpstr>
      <vt:lpstr> Courier New</vt:lpstr>
      <vt:lpstr>Agency FB</vt:lpstr>
      <vt:lpstr>Andalus</vt:lpstr>
      <vt:lpstr>Arial</vt:lpstr>
      <vt:lpstr>Arial Black</vt:lpstr>
      <vt:lpstr>Book Antiqua</vt:lpstr>
      <vt:lpstr>Calibri</vt:lpstr>
      <vt:lpstr>Crimson Text.</vt:lpstr>
      <vt:lpstr>Verdana</vt:lpstr>
      <vt:lpstr>Wingdings</vt:lpstr>
      <vt:lpstr>Tema de Office</vt:lpstr>
      <vt:lpstr>Comedores Compulsivos Anónimos/OA</vt:lpstr>
      <vt:lpstr>Presentación de PowerPoint</vt:lpstr>
      <vt:lpstr>Presentación de PowerPoint</vt:lpstr>
      <vt:lpstr>Presentación de PowerPoint</vt:lpstr>
      <vt:lpstr>Características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Evi votre forever noire</cp:lastModifiedBy>
  <cp:revision>175</cp:revision>
  <dcterms:created xsi:type="dcterms:W3CDTF">2014-01-31T05:17:03Z</dcterms:created>
  <dcterms:modified xsi:type="dcterms:W3CDTF">2018-09-11T06:17:49Z</dcterms:modified>
</cp:coreProperties>
</file>